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84" r:id="rId3"/>
    <p:sldId id="263" r:id="rId4"/>
    <p:sldId id="285" r:id="rId5"/>
    <p:sldId id="297" r:id="rId6"/>
    <p:sldId id="287" r:id="rId7"/>
    <p:sldId id="306" r:id="rId8"/>
    <p:sldId id="314" r:id="rId9"/>
    <p:sldId id="288" r:id="rId10"/>
    <p:sldId id="290" r:id="rId11"/>
    <p:sldId id="326" r:id="rId12"/>
    <p:sldId id="299" r:id="rId13"/>
    <p:sldId id="302" r:id="rId14"/>
    <p:sldId id="303" r:id="rId15"/>
    <p:sldId id="305" r:id="rId16"/>
    <p:sldId id="317" r:id="rId17"/>
    <p:sldId id="316" r:id="rId18"/>
    <p:sldId id="319" r:id="rId19"/>
    <p:sldId id="318" r:id="rId20"/>
    <p:sldId id="320" r:id="rId21"/>
    <p:sldId id="321" r:id="rId22"/>
    <p:sldId id="322" r:id="rId23"/>
    <p:sldId id="323" r:id="rId24"/>
    <p:sldId id="324" r:id="rId25"/>
    <p:sldId id="325" r:id="rId26"/>
  </p:sldIdLst>
  <p:sldSz cx="9144000" cy="5143500" type="screen16x9"/>
  <p:notesSz cx="6858000" cy="9144000"/>
  <p:embeddedFontLst>
    <p:embeddedFont>
      <p:font typeface="Bookman Old Style" panose="02050604050505020204" pitchFamily="18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Lora" panose="020B0604020202020204" charset="0"/>
      <p:regular r:id="rId36"/>
      <p:bold r:id="rId37"/>
      <p:italic r:id="rId38"/>
      <p:boldItalic r:id="rId39"/>
    </p:embeddedFont>
    <p:embeddedFont>
      <p:font typeface="Playfair Display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tandaardsectie" id="{B8209BA1-0CF2-4C5B-A5C7-B981D57BDBE6}">
          <p14:sldIdLst>
            <p14:sldId id="256"/>
          </p14:sldIdLst>
        </p14:section>
        <p14:section name="over het boek" id="{976F9960-1C46-4A40-AFA8-5997FDBF43BB}">
          <p14:sldIdLst>
            <p14:sldId id="284"/>
            <p14:sldId id="263"/>
          </p14:sldIdLst>
        </p14:section>
        <p14:section name="over de schrijver" id="{4A73678E-F021-4E60-84F7-B8B082395271}">
          <p14:sldIdLst>
            <p14:sldId id="285"/>
            <p14:sldId id="297"/>
          </p14:sldIdLst>
        </p14:section>
        <p14:section name="een korte samenvatting" id="{CB366DB2-FC46-4FD3-B714-B06DEB3E877F}">
          <p14:sldIdLst>
            <p14:sldId id="287"/>
            <p14:sldId id="306"/>
          </p14:sldIdLst>
        </p14:section>
        <p14:section name="over de titel" id="{2FA51175-57B3-48A9-9BAE-5B3F020282AD}">
          <p14:sldIdLst>
            <p14:sldId id="314"/>
            <p14:sldId id="288"/>
          </p14:sldIdLst>
        </p14:section>
        <p14:section name="personen in het boek" id="{64DFBBA4-D658-451D-9792-033D768F7179}">
          <p14:sldIdLst>
            <p14:sldId id="290"/>
            <p14:sldId id="326"/>
            <p14:sldId id="299"/>
            <p14:sldId id="302"/>
            <p14:sldId id="303"/>
            <p14:sldId id="305"/>
          </p14:sldIdLst>
        </p14:section>
        <p14:section name="over de tijd" id="{2D536BB0-B64D-4D07-B37F-75069288BD23}">
          <p14:sldIdLst>
            <p14:sldId id="317"/>
            <p14:sldId id="316"/>
          </p14:sldIdLst>
        </p14:section>
        <p14:section name="over de ruimte" id="{9EA19496-EBF2-42D2-8BF8-CEC7DC725787}">
          <p14:sldIdLst>
            <p14:sldId id="319"/>
            <p14:sldId id="318"/>
          </p14:sldIdLst>
        </p14:section>
        <p14:section name="over het perspectief" id="{70B1E5F0-0571-458B-91DC-AB145772C9FF}">
          <p14:sldIdLst>
            <p14:sldId id="320"/>
            <p14:sldId id="321"/>
          </p14:sldIdLst>
        </p14:section>
        <p14:section name="over de opbouw" id="{3179C7EB-27DB-4AD5-96DD-7D61DBF473B3}">
          <p14:sldIdLst>
            <p14:sldId id="322"/>
            <p14:sldId id="323"/>
          </p14:sldIdLst>
        </p14:section>
        <p14:section name="mening" id="{0E2C54A1-84E6-45E1-AE5E-6541854E7B4F}">
          <p14:sldIdLst>
            <p14:sldId id="324"/>
            <p14:sldId id="32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oppert, K. (Kiran) (H3C)" initials="KK((" lastIdx="2" clrIdx="0">
    <p:extLst>
      <p:ext uri="{19B8F6BF-5375-455C-9EA6-DF929625EA0E}">
        <p15:presenceInfo xmlns:p15="http://schemas.microsoft.com/office/powerpoint/2012/main" userId="Knoppert, K. (Kiran) (H3C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D9ECE5-772F-4C36-A611-C343EA730B83}" v="1827" dt="2020-02-12T13:47:27.462"/>
  </p1510:revLst>
</p1510:revInfo>
</file>

<file path=ppt/tableStyles.xml><?xml version="1.0" encoding="utf-8"?>
<a:tblStyleLst xmlns:a="http://schemas.openxmlformats.org/drawingml/2006/main" def="{C3800B15-0BB4-468A-865D-07F7F6A0BDF5}">
  <a:tblStyle styleId="{C3800B15-0BB4-468A-865D-07F7F6A0BD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59" autoAdjust="0"/>
    <p:restoredTop sz="71058" autoAdjust="0"/>
  </p:normalViewPr>
  <p:slideViewPr>
    <p:cSldViewPr snapToGrid="0">
      <p:cViewPr>
        <p:scale>
          <a:sx n="50" d="100"/>
          <a:sy n="50" d="100"/>
        </p:scale>
        <p:origin x="1692" y="66"/>
      </p:cViewPr>
      <p:guideLst/>
    </p:cSldViewPr>
  </p:slideViewPr>
  <p:outlineViewPr>
    <p:cViewPr>
      <p:scale>
        <a:sx n="33" d="100"/>
        <a:sy n="33" d="100"/>
      </p:scale>
      <p:origin x="0" y="-24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noppert, K. (Kiran) (H3A)" userId="328e1c24-0055-47b7-a9fb-80b7aa87f137" providerId="ADAL" clId="{5BD9ECE5-772F-4C36-A611-C343EA730B83}"/>
    <pc:docChg chg="undo redo custSel addSld modSld sldOrd">
      <pc:chgData name="Knoppert, K. (Kiran) (H3A)" userId="328e1c24-0055-47b7-a9fb-80b7aa87f137" providerId="ADAL" clId="{5BD9ECE5-772F-4C36-A611-C343EA730B83}" dt="2020-02-12T13:47:27.462" v="2152"/>
      <pc:docMkLst>
        <pc:docMk/>
      </pc:docMkLst>
      <pc:sldChg chg="modSp">
        <pc:chgData name="Knoppert, K. (Kiran) (H3A)" userId="328e1c24-0055-47b7-a9fb-80b7aa87f137" providerId="ADAL" clId="{5BD9ECE5-772F-4C36-A611-C343EA730B83}" dt="2020-02-07T11:56:34.558" v="23" actId="20577"/>
        <pc:sldMkLst>
          <pc:docMk/>
          <pc:sldMk cId="0" sldId="256"/>
        </pc:sldMkLst>
        <pc:spChg chg="mod">
          <ac:chgData name="Knoppert, K. (Kiran) (H3A)" userId="328e1c24-0055-47b7-a9fb-80b7aa87f137" providerId="ADAL" clId="{5BD9ECE5-772F-4C36-A611-C343EA730B83}" dt="2020-02-07T11:56:34.558" v="23" actId="20577"/>
          <ac:spMkLst>
            <pc:docMk/>
            <pc:sldMk cId="0" sldId="256"/>
            <ac:spMk id="61" creationId="{00000000-0000-0000-0000-000000000000}"/>
          </ac:spMkLst>
        </pc:spChg>
      </pc:sldChg>
      <pc:sldChg chg="modSp modAnim">
        <pc:chgData name="Knoppert, K. (Kiran) (H3A)" userId="328e1c24-0055-47b7-a9fb-80b7aa87f137" providerId="ADAL" clId="{5BD9ECE5-772F-4C36-A611-C343EA730B83}" dt="2020-02-07T11:58:05.958" v="32"/>
        <pc:sldMkLst>
          <pc:docMk/>
          <pc:sldMk cId="0" sldId="263"/>
        </pc:sldMkLst>
        <pc:spChg chg="mod">
          <ac:chgData name="Knoppert, K. (Kiran) (H3A)" userId="328e1c24-0055-47b7-a9fb-80b7aa87f137" providerId="ADAL" clId="{5BD9ECE5-772F-4C36-A611-C343EA730B83}" dt="2020-02-07T11:58:05.958" v="32"/>
          <ac:spMkLst>
            <pc:docMk/>
            <pc:sldMk cId="0" sldId="263"/>
            <ac:spMk id="141" creationId="{00000000-0000-0000-0000-000000000000}"/>
          </ac:spMkLst>
        </pc:spChg>
      </pc:sldChg>
      <pc:sldChg chg="modSp">
        <pc:chgData name="Knoppert, K. (Kiran) (H3A)" userId="328e1c24-0055-47b7-a9fb-80b7aa87f137" providerId="ADAL" clId="{5BD9ECE5-772F-4C36-A611-C343EA730B83}" dt="2020-02-07T11:56:45.270" v="24" actId="1076"/>
        <pc:sldMkLst>
          <pc:docMk/>
          <pc:sldMk cId="2782231297" sldId="285"/>
        </pc:sldMkLst>
        <pc:spChg chg="mod">
          <ac:chgData name="Knoppert, K. (Kiran) (H3A)" userId="328e1c24-0055-47b7-a9fb-80b7aa87f137" providerId="ADAL" clId="{5BD9ECE5-772F-4C36-A611-C343EA730B83}" dt="2020-02-07T11:56:45.270" v="24" actId="1076"/>
          <ac:spMkLst>
            <pc:docMk/>
            <pc:sldMk cId="2782231297" sldId="285"/>
            <ac:spMk id="136" creationId="{00000000-0000-0000-0000-000000000000}"/>
          </ac:spMkLst>
        </pc:spChg>
      </pc:sldChg>
      <pc:sldChg chg="modSp modAnim">
        <pc:chgData name="Knoppert, K. (Kiran) (H3A)" userId="328e1c24-0055-47b7-a9fb-80b7aa87f137" providerId="ADAL" clId="{5BD9ECE5-772F-4C36-A611-C343EA730B83}" dt="2020-02-12T12:03:22.361" v="528" actId="14100"/>
        <pc:sldMkLst>
          <pc:docMk/>
          <pc:sldMk cId="864370623" sldId="288"/>
        </pc:sldMkLst>
        <pc:spChg chg="mod">
          <ac:chgData name="Knoppert, K. (Kiran) (H3A)" userId="328e1c24-0055-47b7-a9fb-80b7aa87f137" providerId="ADAL" clId="{5BD9ECE5-772F-4C36-A611-C343EA730B83}" dt="2020-02-12T12:03:22.361" v="528" actId="14100"/>
          <ac:spMkLst>
            <pc:docMk/>
            <pc:sldMk cId="864370623" sldId="288"/>
            <ac:spMk id="3" creationId="{7BF337A5-741A-44C6-958B-7E9E60250AB7}"/>
          </ac:spMkLst>
        </pc:spChg>
      </pc:sldChg>
      <pc:sldChg chg="modSp ord modAnim">
        <pc:chgData name="Knoppert, K. (Kiran) (H3A)" userId="328e1c24-0055-47b7-a9fb-80b7aa87f137" providerId="ADAL" clId="{5BD9ECE5-772F-4C36-A611-C343EA730B83}" dt="2020-02-12T13:41:31.665" v="2057"/>
        <pc:sldMkLst>
          <pc:docMk/>
          <pc:sldMk cId="2615136113" sldId="299"/>
        </pc:sldMkLst>
        <pc:spChg chg="mod">
          <ac:chgData name="Knoppert, K. (Kiran) (H3A)" userId="328e1c24-0055-47b7-a9fb-80b7aa87f137" providerId="ADAL" clId="{5BD9ECE5-772F-4C36-A611-C343EA730B83}" dt="2020-02-12T13:02:26.274" v="1270"/>
          <ac:spMkLst>
            <pc:docMk/>
            <pc:sldMk cId="2615136113" sldId="299"/>
            <ac:spMk id="3" creationId="{EC80CCB6-4EBC-4F1E-9027-75AD82FD4D12}"/>
          </ac:spMkLst>
        </pc:spChg>
      </pc:sldChg>
      <pc:sldChg chg="modSp modAnim">
        <pc:chgData name="Knoppert, K. (Kiran) (H3A)" userId="328e1c24-0055-47b7-a9fb-80b7aa87f137" providerId="ADAL" clId="{5BD9ECE5-772F-4C36-A611-C343EA730B83}" dt="2020-02-12T13:42:28.320" v="2062"/>
        <pc:sldMkLst>
          <pc:docMk/>
          <pc:sldMk cId="1916710267" sldId="302"/>
        </pc:sldMkLst>
        <pc:spChg chg="mod">
          <ac:chgData name="Knoppert, K. (Kiran) (H3A)" userId="328e1c24-0055-47b7-a9fb-80b7aa87f137" providerId="ADAL" clId="{5BD9ECE5-772F-4C36-A611-C343EA730B83}" dt="2020-02-12T12:58:00.829" v="802" actId="20577"/>
          <ac:spMkLst>
            <pc:docMk/>
            <pc:sldMk cId="1916710267" sldId="302"/>
            <ac:spMk id="3" creationId="{EC80CCB6-4EBC-4F1E-9027-75AD82FD4D12}"/>
          </ac:spMkLst>
        </pc:spChg>
      </pc:sldChg>
      <pc:sldChg chg="modSp modAnim">
        <pc:chgData name="Knoppert, K. (Kiran) (H3A)" userId="328e1c24-0055-47b7-a9fb-80b7aa87f137" providerId="ADAL" clId="{5BD9ECE5-772F-4C36-A611-C343EA730B83}" dt="2020-02-12T13:43:06.394" v="2071"/>
        <pc:sldMkLst>
          <pc:docMk/>
          <pc:sldMk cId="2237313672" sldId="303"/>
        </pc:sldMkLst>
        <pc:spChg chg="mod">
          <ac:chgData name="Knoppert, K. (Kiran) (H3A)" userId="328e1c24-0055-47b7-a9fb-80b7aa87f137" providerId="ADAL" clId="{5BD9ECE5-772F-4C36-A611-C343EA730B83}" dt="2020-02-12T13:01:48.816" v="1239" actId="20577"/>
          <ac:spMkLst>
            <pc:docMk/>
            <pc:sldMk cId="2237313672" sldId="303"/>
            <ac:spMk id="3" creationId="{EC80CCB6-4EBC-4F1E-9027-75AD82FD4D12}"/>
          </ac:spMkLst>
        </pc:spChg>
      </pc:sldChg>
      <pc:sldChg chg="modSp modAnim">
        <pc:chgData name="Knoppert, K. (Kiran) (H3A)" userId="328e1c24-0055-47b7-a9fb-80b7aa87f137" providerId="ADAL" clId="{5BD9ECE5-772F-4C36-A611-C343EA730B83}" dt="2020-02-12T13:43:21.472" v="2080"/>
        <pc:sldMkLst>
          <pc:docMk/>
          <pc:sldMk cId="2300165616" sldId="305"/>
        </pc:sldMkLst>
        <pc:spChg chg="mod">
          <ac:chgData name="Knoppert, K. (Kiran) (H3A)" userId="328e1c24-0055-47b7-a9fb-80b7aa87f137" providerId="ADAL" clId="{5BD9ECE5-772F-4C36-A611-C343EA730B83}" dt="2020-02-12T13:01:22.720" v="1187" actId="20577"/>
          <ac:spMkLst>
            <pc:docMk/>
            <pc:sldMk cId="2300165616" sldId="305"/>
            <ac:spMk id="3" creationId="{EC80CCB6-4EBC-4F1E-9027-75AD82FD4D12}"/>
          </ac:spMkLst>
        </pc:spChg>
      </pc:sldChg>
      <pc:sldChg chg="addSp delSp modSp modAnim">
        <pc:chgData name="Knoppert, K. (Kiran) (H3A)" userId="328e1c24-0055-47b7-a9fb-80b7aa87f137" providerId="ADAL" clId="{5BD9ECE5-772F-4C36-A611-C343EA730B83}" dt="2020-02-12T12:02:32.812" v="466" actId="403"/>
        <pc:sldMkLst>
          <pc:docMk/>
          <pc:sldMk cId="3244445428" sldId="306"/>
        </pc:sldMkLst>
        <pc:spChg chg="mod">
          <ac:chgData name="Knoppert, K. (Kiran) (H3A)" userId="328e1c24-0055-47b7-a9fb-80b7aa87f137" providerId="ADAL" clId="{5BD9ECE5-772F-4C36-A611-C343EA730B83}" dt="2020-02-12T12:00:58.994" v="442" actId="20577"/>
          <ac:spMkLst>
            <pc:docMk/>
            <pc:sldMk cId="3244445428" sldId="306"/>
            <ac:spMk id="11" creationId="{751F022A-9A67-4736-AACC-A2E8E8220500}"/>
          </ac:spMkLst>
        </pc:spChg>
        <pc:spChg chg="mod">
          <ac:chgData name="Knoppert, K. (Kiran) (H3A)" userId="328e1c24-0055-47b7-a9fb-80b7aa87f137" providerId="ADAL" clId="{5BD9ECE5-772F-4C36-A611-C343EA730B83}" dt="2020-02-07T11:58:59.983" v="37"/>
          <ac:spMkLst>
            <pc:docMk/>
            <pc:sldMk cId="3244445428" sldId="306"/>
            <ac:spMk id="12" creationId="{16CA647D-1D7B-4B7E-B1A7-5C347E1E908B}"/>
          </ac:spMkLst>
        </pc:spChg>
        <pc:spChg chg="mod">
          <ac:chgData name="Knoppert, K. (Kiran) (H3A)" userId="328e1c24-0055-47b7-a9fb-80b7aa87f137" providerId="ADAL" clId="{5BD9ECE5-772F-4C36-A611-C343EA730B83}" dt="2020-02-12T11:59:43.666" v="355" actId="20577"/>
          <ac:spMkLst>
            <pc:docMk/>
            <pc:sldMk cId="3244445428" sldId="306"/>
            <ac:spMk id="13" creationId="{6A8DB1B2-893F-4D98-9BEE-E0EA451E636B}"/>
          </ac:spMkLst>
        </pc:spChg>
        <pc:spChg chg="mod">
          <ac:chgData name="Knoppert, K. (Kiran) (H3A)" userId="328e1c24-0055-47b7-a9fb-80b7aa87f137" providerId="ADAL" clId="{5BD9ECE5-772F-4C36-A611-C343EA730B83}" dt="2020-02-12T11:59:19.901" v="342" actId="20577"/>
          <ac:spMkLst>
            <pc:docMk/>
            <pc:sldMk cId="3244445428" sldId="306"/>
            <ac:spMk id="14" creationId="{70DA8E21-50C1-4B4E-ABC8-079C7B6FF03E}"/>
          </ac:spMkLst>
        </pc:spChg>
        <pc:spChg chg="mod">
          <ac:chgData name="Knoppert, K. (Kiran) (H3A)" userId="328e1c24-0055-47b7-a9fb-80b7aa87f137" providerId="ADAL" clId="{5BD9ECE5-772F-4C36-A611-C343EA730B83}" dt="2020-02-12T12:02:27.331" v="465" actId="1076"/>
          <ac:spMkLst>
            <pc:docMk/>
            <pc:sldMk cId="3244445428" sldId="306"/>
            <ac:spMk id="16" creationId="{DB17AE88-9331-4F93-87F5-AF13F1A1CA10}"/>
          </ac:spMkLst>
        </pc:spChg>
        <pc:spChg chg="mod">
          <ac:chgData name="Knoppert, K. (Kiran) (H3A)" userId="328e1c24-0055-47b7-a9fb-80b7aa87f137" providerId="ADAL" clId="{5BD9ECE5-772F-4C36-A611-C343EA730B83}" dt="2020-02-12T12:00:48.964" v="430" actId="20577"/>
          <ac:spMkLst>
            <pc:docMk/>
            <pc:sldMk cId="3244445428" sldId="306"/>
            <ac:spMk id="18" creationId="{E158C01D-A4AA-40B9-AA64-881C2CC9BE26}"/>
          </ac:spMkLst>
        </pc:spChg>
        <pc:spChg chg="mod">
          <ac:chgData name="Knoppert, K. (Kiran) (H3A)" userId="328e1c24-0055-47b7-a9fb-80b7aa87f137" providerId="ADAL" clId="{5BD9ECE5-772F-4C36-A611-C343EA730B83}" dt="2020-02-12T12:00:29.667" v="393" actId="20577"/>
          <ac:spMkLst>
            <pc:docMk/>
            <pc:sldMk cId="3244445428" sldId="306"/>
            <ac:spMk id="19" creationId="{3E03ABA7-C4E0-4A7F-8ED3-C6BC2141B612}"/>
          </ac:spMkLst>
        </pc:spChg>
        <pc:spChg chg="mod">
          <ac:chgData name="Knoppert, K. (Kiran) (H3A)" userId="328e1c24-0055-47b7-a9fb-80b7aa87f137" providerId="ADAL" clId="{5BD9ECE5-772F-4C36-A611-C343EA730B83}" dt="2020-02-07T12:11:02.514" v="338" actId="20577"/>
          <ac:spMkLst>
            <pc:docMk/>
            <pc:sldMk cId="3244445428" sldId="306"/>
            <ac:spMk id="21" creationId="{5F3B945E-259D-414C-9DC9-DA125D4B71B6}"/>
          </ac:spMkLst>
        </pc:spChg>
        <pc:spChg chg="mod">
          <ac:chgData name="Knoppert, K. (Kiran) (H3A)" userId="328e1c24-0055-47b7-a9fb-80b7aa87f137" providerId="ADAL" clId="{5BD9ECE5-772F-4C36-A611-C343EA730B83}" dt="2020-02-07T12:10:52.773" v="329" actId="20577"/>
          <ac:spMkLst>
            <pc:docMk/>
            <pc:sldMk cId="3244445428" sldId="306"/>
            <ac:spMk id="23" creationId="{858214DD-8071-44D8-99B4-53E153CEB0EB}"/>
          </ac:spMkLst>
        </pc:spChg>
        <pc:spChg chg="add mod">
          <ac:chgData name="Knoppert, K. (Kiran) (H3A)" userId="328e1c24-0055-47b7-a9fb-80b7aa87f137" providerId="ADAL" clId="{5BD9ECE5-772F-4C36-A611-C343EA730B83}" dt="2020-02-12T12:02:32.812" v="466" actId="403"/>
          <ac:spMkLst>
            <pc:docMk/>
            <pc:sldMk cId="3244445428" sldId="306"/>
            <ac:spMk id="24" creationId="{61D590EE-2861-4864-8DD1-C331D3B30CDC}"/>
          </ac:spMkLst>
        </pc:spChg>
        <pc:spChg chg="add del">
          <ac:chgData name="Knoppert, K. (Kiran) (H3A)" userId="328e1c24-0055-47b7-a9fb-80b7aa87f137" providerId="ADAL" clId="{5BD9ECE5-772F-4C36-A611-C343EA730B83}" dt="2020-02-07T11:59:49.765" v="65"/>
          <ac:spMkLst>
            <pc:docMk/>
            <pc:sldMk cId="3244445428" sldId="306"/>
            <ac:spMk id="25" creationId="{49C66D73-779D-4EEC-BE12-865492B38FD9}"/>
          </ac:spMkLst>
        </pc:spChg>
      </pc:sldChg>
      <pc:sldChg chg="modSp modAnim">
        <pc:chgData name="Knoppert, K. (Kiran) (H3A)" userId="328e1c24-0055-47b7-a9fb-80b7aa87f137" providerId="ADAL" clId="{5BD9ECE5-772F-4C36-A611-C343EA730B83}" dt="2020-02-12T13:43:32.773" v="2081"/>
        <pc:sldMkLst>
          <pc:docMk/>
          <pc:sldMk cId="829466659" sldId="316"/>
        </pc:sldMkLst>
        <pc:spChg chg="mod">
          <ac:chgData name="Knoppert, K. (Kiran) (H3A)" userId="328e1c24-0055-47b7-a9fb-80b7aa87f137" providerId="ADAL" clId="{5BD9ECE5-772F-4C36-A611-C343EA730B83}" dt="2020-02-12T13:03:38.893" v="1349" actId="20577"/>
          <ac:spMkLst>
            <pc:docMk/>
            <pc:sldMk cId="829466659" sldId="316"/>
            <ac:spMk id="3" creationId="{9696DEC2-7F8D-403A-B8CE-49D292B59ABE}"/>
          </ac:spMkLst>
        </pc:spChg>
      </pc:sldChg>
      <pc:sldChg chg="modSp modAnim">
        <pc:chgData name="Knoppert, K. (Kiran) (H3A)" userId="328e1c24-0055-47b7-a9fb-80b7aa87f137" providerId="ADAL" clId="{5BD9ECE5-772F-4C36-A611-C343EA730B83}" dt="2020-02-12T13:46:07.266" v="2133"/>
        <pc:sldMkLst>
          <pc:docMk/>
          <pc:sldMk cId="859201308" sldId="318"/>
        </pc:sldMkLst>
        <pc:spChg chg="mod">
          <ac:chgData name="Knoppert, K. (Kiran) (H3A)" userId="328e1c24-0055-47b7-a9fb-80b7aa87f137" providerId="ADAL" clId="{5BD9ECE5-772F-4C36-A611-C343EA730B83}" dt="2020-02-12T13:09:05.636" v="1713" actId="1076"/>
          <ac:spMkLst>
            <pc:docMk/>
            <pc:sldMk cId="859201308" sldId="318"/>
            <ac:spMk id="3" creationId="{AF87E361-B2E6-4EEB-8431-C9FF4E256B22}"/>
          </ac:spMkLst>
        </pc:spChg>
      </pc:sldChg>
      <pc:sldChg chg="addSp delSp modSp delAnim modAnim">
        <pc:chgData name="Knoppert, K. (Kiran) (H3A)" userId="328e1c24-0055-47b7-a9fb-80b7aa87f137" providerId="ADAL" clId="{5BD9ECE5-772F-4C36-A611-C343EA730B83}" dt="2020-02-12T13:09:57.249" v="1733"/>
        <pc:sldMkLst>
          <pc:docMk/>
          <pc:sldMk cId="1619389842" sldId="321"/>
        </pc:sldMkLst>
        <pc:spChg chg="mod">
          <ac:chgData name="Knoppert, K. (Kiran) (H3A)" userId="328e1c24-0055-47b7-a9fb-80b7aa87f137" providerId="ADAL" clId="{5BD9ECE5-772F-4C36-A611-C343EA730B83}" dt="2020-02-12T13:09:55.678" v="1731" actId="5793"/>
          <ac:spMkLst>
            <pc:docMk/>
            <pc:sldMk cId="1619389842" sldId="321"/>
            <ac:spMk id="3" creationId="{1B29FA02-3664-49CA-B708-BA1626A0A353}"/>
          </ac:spMkLst>
        </pc:spChg>
        <pc:spChg chg="add del mod">
          <ac:chgData name="Knoppert, K. (Kiran) (H3A)" userId="328e1c24-0055-47b7-a9fb-80b7aa87f137" providerId="ADAL" clId="{5BD9ECE5-772F-4C36-A611-C343EA730B83}" dt="2020-02-12T13:09:57.249" v="1733"/>
          <ac:spMkLst>
            <pc:docMk/>
            <pc:sldMk cId="1619389842" sldId="321"/>
            <ac:spMk id="9" creationId="{D88B09C5-20D2-48AD-9224-619149E8EF4B}"/>
          </ac:spMkLst>
        </pc:spChg>
      </pc:sldChg>
      <pc:sldChg chg="addSp delSp modSp delAnim modAnim">
        <pc:chgData name="Knoppert, K. (Kiran) (H3A)" userId="328e1c24-0055-47b7-a9fb-80b7aa87f137" providerId="ADAL" clId="{5BD9ECE5-772F-4C36-A611-C343EA730B83}" dt="2020-02-12T13:46:37.840" v="2135"/>
        <pc:sldMkLst>
          <pc:docMk/>
          <pc:sldMk cId="3850486176" sldId="323"/>
        </pc:sldMkLst>
        <pc:spChg chg="mod">
          <ac:chgData name="Knoppert, K. (Kiran) (H3A)" userId="328e1c24-0055-47b7-a9fb-80b7aa87f137" providerId="ADAL" clId="{5BD9ECE5-772F-4C36-A611-C343EA730B83}" dt="2020-02-12T13:25:51.941" v="1756" actId="20577"/>
          <ac:spMkLst>
            <pc:docMk/>
            <pc:sldMk cId="3850486176" sldId="323"/>
            <ac:spMk id="3" creationId="{7DDFDFFB-DB54-4337-A480-8EC8BE896634}"/>
          </ac:spMkLst>
        </pc:spChg>
        <pc:spChg chg="del">
          <ac:chgData name="Knoppert, K. (Kiran) (H3A)" userId="328e1c24-0055-47b7-a9fb-80b7aa87f137" providerId="ADAL" clId="{5BD9ECE5-772F-4C36-A611-C343EA730B83}" dt="2020-02-12T13:23:00.478" v="1738" actId="478"/>
          <ac:spMkLst>
            <pc:docMk/>
            <pc:sldMk cId="3850486176" sldId="323"/>
            <ac:spMk id="10" creationId="{3B3E5526-9DB2-4510-AEDF-D56F6C0368D3}"/>
          </ac:spMkLst>
        </pc:spChg>
        <pc:spChg chg="add del">
          <ac:chgData name="Knoppert, K. (Kiran) (H3A)" userId="328e1c24-0055-47b7-a9fb-80b7aa87f137" providerId="ADAL" clId="{5BD9ECE5-772F-4C36-A611-C343EA730B83}" dt="2020-02-12T13:21:14.758" v="1737" actId="478"/>
          <ac:spMkLst>
            <pc:docMk/>
            <pc:sldMk cId="3850486176" sldId="323"/>
            <ac:spMk id="12" creationId="{B05CCA1C-7535-428F-8AE3-35D596A80C97}"/>
          </ac:spMkLst>
        </pc:spChg>
        <pc:spChg chg="add mod">
          <ac:chgData name="Knoppert, K. (Kiran) (H3A)" userId="328e1c24-0055-47b7-a9fb-80b7aa87f137" providerId="ADAL" clId="{5BD9ECE5-772F-4C36-A611-C343EA730B83}" dt="2020-02-12T13:30:42.608" v="1770" actId="1076"/>
          <ac:spMkLst>
            <pc:docMk/>
            <pc:sldMk cId="3850486176" sldId="323"/>
            <ac:spMk id="13" creationId="{60C48EC3-A753-4B8D-82D2-CAA2E5063BCA}"/>
          </ac:spMkLst>
        </pc:spChg>
        <pc:spChg chg="add del mod">
          <ac:chgData name="Knoppert, K. (Kiran) (H3A)" userId="328e1c24-0055-47b7-a9fb-80b7aa87f137" providerId="ADAL" clId="{5BD9ECE5-772F-4C36-A611-C343EA730B83}" dt="2020-02-12T13:24:54.916" v="1749" actId="478"/>
          <ac:spMkLst>
            <pc:docMk/>
            <pc:sldMk cId="3850486176" sldId="323"/>
            <ac:spMk id="14" creationId="{1F73B4BA-A4F9-49BF-814D-0B407A24D1F0}"/>
          </ac:spMkLst>
        </pc:spChg>
      </pc:sldChg>
      <pc:sldChg chg="modSp modAnim">
        <pc:chgData name="Knoppert, K. (Kiran) (H3A)" userId="328e1c24-0055-47b7-a9fb-80b7aa87f137" providerId="ADAL" clId="{5BD9ECE5-772F-4C36-A611-C343EA730B83}" dt="2020-02-12T13:47:27.462" v="2152"/>
        <pc:sldMkLst>
          <pc:docMk/>
          <pc:sldMk cId="1222237544" sldId="325"/>
        </pc:sldMkLst>
        <pc:spChg chg="mod">
          <ac:chgData name="Knoppert, K. (Kiran) (H3A)" userId="328e1c24-0055-47b7-a9fb-80b7aa87f137" providerId="ADAL" clId="{5BD9ECE5-772F-4C36-A611-C343EA730B83}" dt="2020-02-12T13:39:13.126" v="2049" actId="20577"/>
          <ac:spMkLst>
            <pc:docMk/>
            <pc:sldMk cId="1222237544" sldId="325"/>
            <ac:spMk id="3" creationId="{05A56BE5-FA7C-46C1-AA7B-1567F1428372}"/>
          </ac:spMkLst>
        </pc:spChg>
      </pc:sldChg>
      <pc:sldChg chg="modSp add modAnim">
        <pc:chgData name="Knoppert, K. (Kiran) (H3A)" userId="328e1c24-0055-47b7-a9fb-80b7aa87f137" providerId="ADAL" clId="{5BD9ECE5-772F-4C36-A611-C343EA730B83}" dt="2020-02-12T13:41:23.206" v="2056"/>
        <pc:sldMkLst>
          <pc:docMk/>
          <pc:sldMk cId="921254393" sldId="326"/>
        </pc:sldMkLst>
        <pc:spChg chg="mod">
          <ac:chgData name="Knoppert, K. (Kiran) (H3A)" userId="328e1c24-0055-47b7-a9fb-80b7aa87f137" providerId="ADAL" clId="{5BD9ECE5-772F-4C36-A611-C343EA730B83}" dt="2020-02-12T12:04:00.531" v="586" actId="20577"/>
          <ac:spMkLst>
            <pc:docMk/>
            <pc:sldMk cId="921254393" sldId="326"/>
            <ac:spMk id="3" creationId="{EC80CCB6-4EBC-4F1E-9027-75AD82FD4D12}"/>
          </ac:spMkLst>
        </pc:spChg>
      </pc:sldChg>
    </pc:docChg>
  </pc:docChgLst>
  <pc:docChgLst>
    <pc:chgData name="Knoppert, K. (Kiran) (H3A)" userId="328e1c24-0055-47b7-a9fb-80b7aa87f137" providerId="ADAL" clId="{B1613960-E4B6-4D4B-996E-FF710E042FF7}"/>
    <pc:docChg chg="undo custSel addSld delSld modSld sldOrd modMainMaster addSection delSection modSection">
      <pc:chgData name="Knoppert, K. (Kiran) (H3A)" userId="328e1c24-0055-47b7-a9fb-80b7aa87f137" providerId="ADAL" clId="{B1613960-E4B6-4D4B-996E-FF710E042FF7}" dt="2019-10-20T11:04:35.037" v="4594" actId="20577"/>
      <pc:docMkLst>
        <pc:docMk/>
      </pc:docMkLst>
      <pc:sldChg chg="addSp delSp modSp modTransition">
        <pc:chgData name="Knoppert, K. (Kiran) (H3A)" userId="328e1c24-0055-47b7-a9fb-80b7aa87f137" providerId="ADAL" clId="{B1613960-E4B6-4D4B-996E-FF710E042FF7}" dt="2019-10-20T10:55:02.307" v="4339" actId="1076"/>
        <pc:sldMkLst>
          <pc:docMk/>
          <pc:sldMk cId="0" sldId="256"/>
        </pc:sldMkLst>
        <pc:spChg chg="mod">
          <ac:chgData name="Knoppert, K. (Kiran) (H3A)" userId="328e1c24-0055-47b7-a9fb-80b7aa87f137" providerId="ADAL" clId="{B1613960-E4B6-4D4B-996E-FF710E042FF7}" dt="2019-10-02T11:02:26.804" v="86" actId="20577"/>
          <ac:spMkLst>
            <pc:docMk/>
            <pc:sldMk cId="0" sldId="256"/>
            <ac:spMk id="61" creationId="{00000000-0000-0000-0000-000000000000}"/>
          </ac:spMkLst>
        </pc:spChg>
        <pc:graphicFrameChg chg="del">
          <ac:chgData name="Knoppert, K. (Kiran) (H3A)" userId="328e1c24-0055-47b7-a9fb-80b7aa87f137" providerId="ADAL" clId="{B1613960-E4B6-4D4B-996E-FF710E042FF7}" dt="2019-10-02T11:01:09.540" v="1" actId="478"/>
          <ac:graphicFrameMkLst>
            <pc:docMk/>
            <pc:sldMk cId="0" sldId="256"/>
            <ac:graphicFrameMk id="2" creationId="{E8DB635C-6F16-4007-BFD8-DA0A1B8E167A}"/>
          </ac:graphicFrameMkLst>
        </pc:graphicFrameChg>
        <pc:picChg chg="del">
          <ac:chgData name="Knoppert, K. (Kiran) (H3A)" userId="328e1c24-0055-47b7-a9fb-80b7aa87f137" providerId="ADAL" clId="{B1613960-E4B6-4D4B-996E-FF710E042FF7}" dt="2019-10-02T11:00:49.365" v="0" actId="478"/>
          <ac:picMkLst>
            <pc:docMk/>
            <pc:sldMk cId="0" sldId="256"/>
            <ac:picMk id="3" creationId="{B35DEF77-B4F4-4729-AB20-E197D1058ED3}"/>
          </ac:picMkLst>
        </pc:picChg>
        <pc:picChg chg="add mod ord">
          <ac:chgData name="Knoppert, K. (Kiran) (H3A)" userId="328e1c24-0055-47b7-a9fb-80b7aa87f137" providerId="ADAL" clId="{B1613960-E4B6-4D4B-996E-FF710E042FF7}" dt="2019-10-20T10:55:02.307" v="4339" actId="1076"/>
          <ac:picMkLst>
            <pc:docMk/>
            <pc:sldMk cId="0" sldId="256"/>
            <ac:picMk id="6" creationId="{7BB3D667-94F3-49ED-8CE6-DD0285258621}"/>
          </ac:picMkLst>
        </pc:picChg>
        <pc:picChg chg="add del mod">
          <ac:chgData name="Knoppert, K. (Kiran) (H3A)" userId="328e1c24-0055-47b7-a9fb-80b7aa87f137" providerId="ADAL" clId="{B1613960-E4B6-4D4B-996E-FF710E042FF7}" dt="2019-10-02T11:10:08.821" v="310" actId="478"/>
          <ac:picMkLst>
            <pc:docMk/>
            <pc:sldMk cId="0" sldId="256"/>
            <ac:picMk id="1026" creationId="{44FBAF55-C904-4739-9591-FB746D798FE2}"/>
          </ac:picMkLst>
        </pc:picChg>
      </pc:sldChg>
      <pc:sldChg chg="addSp ord modTransition modAnim">
        <pc:chgData name="Knoppert, K. (Kiran) (H3A)" userId="328e1c24-0055-47b7-a9fb-80b7aa87f137" providerId="ADAL" clId="{B1613960-E4B6-4D4B-996E-FF710E042FF7}" dt="2019-10-08T11:50:41.914" v="2016"/>
        <pc:sldMkLst>
          <pc:docMk/>
          <pc:sldMk cId="0" sldId="260"/>
        </pc:sldMkLst>
        <pc:spChg chg="add">
          <ac:chgData name="Knoppert, K. (Kiran) (H3A)" userId="328e1c24-0055-47b7-a9fb-80b7aa87f137" providerId="ADAL" clId="{B1613960-E4B6-4D4B-996E-FF710E042FF7}" dt="2019-10-08T11:45:36.316" v="1905"/>
          <ac:spMkLst>
            <pc:docMk/>
            <pc:sldMk cId="0" sldId="260"/>
            <ac:spMk id="4" creationId="{1D851D19-4A69-4112-98D5-D97C073F52FB}"/>
          </ac:spMkLst>
        </pc:spChg>
      </pc:sldChg>
      <pc:sldChg chg="addSp modSp del modTransition modAnim">
        <pc:chgData name="Knoppert, K. (Kiran) (H3A)" userId="328e1c24-0055-47b7-a9fb-80b7aa87f137" providerId="ADAL" clId="{B1613960-E4B6-4D4B-996E-FF710E042FF7}" dt="2019-10-11T12:14:54.978" v="4337" actId="2696"/>
        <pc:sldMkLst>
          <pc:docMk/>
          <pc:sldMk cId="0" sldId="261"/>
        </pc:sldMkLst>
        <pc:spChg chg="add mod">
          <ac:chgData name="Knoppert, K. (Kiran) (H3A)" userId="328e1c24-0055-47b7-a9fb-80b7aa87f137" providerId="ADAL" clId="{B1613960-E4B6-4D4B-996E-FF710E042FF7}" dt="2019-10-04T12:03:27.091" v="1729" actId="14100"/>
          <ac:spMkLst>
            <pc:docMk/>
            <pc:sldMk cId="0" sldId="261"/>
            <ac:spMk id="2" creationId="{9732CA00-C326-4EE4-8605-4EA10217C4FF}"/>
          </ac:spMkLst>
        </pc:spChg>
        <pc:spChg chg="mod">
          <ac:chgData name="Knoppert, K. (Kiran) (H3A)" userId="328e1c24-0055-47b7-a9fb-80b7aa87f137" providerId="ADAL" clId="{B1613960-E4B6-4D4B-996E-FF710E042FF7}" dt="2019-10-02T11:05:25.053" v="266" actId="20577"/>
          <ac:spMkLst>
            <pc:docMk/>
            <pc:sldMk cId="0" sldId="261"/>
            <ac:spMk id="108" creationId="{00000000-0000-0000-0000-000000000000}"/>
          </ac:spMkLst>
        </pc:spChg>
        <pc:spChg chg="mod">
          <ac:chgData name="Knoppert, K. (Kiran) (H3A)" userId="328e1c24-0055-47b7-a9fb-80b7aa87f137" providerId="ADAL" clId="{B1613960-E4B6-4D4B-996E-FF710E042FF7}" dt="2019-10-02T11:07:06.768" v="299" actId="790"/>
          <ac:spMkLst>
            <pc:docMk/>
            <pc:sldMk cId="0" sldId="261"/>
            <ac:spMk id="109" creationId="{00000000-0000-0000-0000-000000000000}"/>
          </ac:spMkLst>
        </pc:spChg>
        <pc:spChg chg="mod">
          <ac:chgData name="Knoppert, K. (Kiran) (H3A)" userId="328e1c24-0055-47b7-a9fb-80b7aa87f137" providerId="ADAL" clId="{B1613960-E4B6-4D4B-996E-FF710E042FF7}" dt="2019-10-08T11:36:36.832" v="1899" actId="1035"/>
          <ac:spMkLst>
            <pc:docMk/>
            <pc:sldMk cId="0" sldId="261"/>
            <ac:spMk id="115" creationId="{00000000-0000-0000-0000-000000000000}"/>
          </ac:spMkLst>
        </pc:spChg>
      </pc:sldChg>
      <pc:sldChg chg="addSp delSp modSp modTransition modAnim">
        <pc:chgData name="Knoppert, K. (Kiran) (H3A)" userId="328e1c24-0055-47b7-a9fb-80b7aa87f137" providerId="ADAL" clId="{B1613960-E4B6-4D4B-996E-FF710E042FF7}" dt="2019-10-20T10:55:38.931" v="4366" actId="20577"/>
        <pc:sldMkLst>
          <pc:docMk/>
          <pc:sldMk cId="0" sldId="263"/>
        </pc:sldMkLst>
        <pc:spChg chg="add">
          <ac:chgData name="Knoppert, K. (Kiran) (H3A)" userId="328e1c24-0055-47b7-a9fb-80b7aa87f137" providerId="ADAL" clId="{B1613960-E4B6-4D4B-996E-FF710E042FF7}" dt="2019-10-04T12:05:19.038" v="1738"/>
          <ac:spMkLst>
            <pc:docMk/>
            <pc:sldMk cId="0" sldId="263"/>
            <ac:spMk id="11" creationId="{BD0BE2D4-F1D9-4C5A-8393-4158593839D2}"/>
          </ac:spMkLst>
        </pc:spChg>
        <pc:spChg chg="mod">
          <ac:chgData name="Knoppert, K. (Kiran) (H3A)" userId="328e1c24-0055-47b7-a9fb-80b7aa87f137" providerId="ADAL" clId="{B1613960-E4B6-4D4B-996E-FF710E042FF7}" dt="2019-10-20T10:55:38.931" v="4366" actId="20577"/>
          <ac:spMkLst>
            <pc:docMk/>
            <pc:sldMk cId="0" sldId="263"/>
            <ac:spMk id="141" creationId="{00000000-0000-0000-0000-000000000000}"/>
          </ac:spMkLst>
        </pc:spChg>
        <pc:spChg chg="mod">
          <ac:chgData name="Knoppert, K. (Kiran) (H3A)" userId="328e1c24-0055-47b7-a9fb-80b7aa87f137" providerId="ADAL" clId="{B1613960-E4B6-4D4B-996E-FF710E042FF7}" dt="2019-10-02T11:06:22.555" v="274"/>
          <ac:spMkLst>
            <pc:docMk/>
            <pc:sldMk cId="0" sldId="263"/>
            <ac:spMk id="142" creationId="{00000000-0000-0000-0000-000000000000}"/>
          </ac:spMkLst>
        </pc:spChg>
        <pc:spChg chg="del mod">
          <ac:chgData name="Knoppert, K. (Kiran) (H3A)" userId="328e1c24-0055-47b7-a9fb-80b7aa87f137" providerId="ADAL" clId="{B1613960-E4B6-4D4B-996E-FF710E042FF7}" dt="2019-10-02T11:11:29.848" v="372" actId="478"/>
          <ac:spMkLst>
            <pc:docMk/>
            <pc:sldMk cId="0" sldId="263"/>
            <ac:spMk id="143" creationId="{00000000-0000-0000-0000-000000000000}"/>
          </ac:spMkLst>
        </pc:spChg>
        <pc:spChg chg="mod">
          <ac:chgData name="Knoppert, K. (Kiran) (H3A)" userId="328e1c24-0055-47b7-a9fb-80b7aa87f137" providerId="ADAL" clId="{B1613960-E4B6-4D4B-996E-FF710E042FF7}" dt="2019-10-08T11:36:31.178" v="1896" actId="1035"/>
          <ac:spMkLst>
            <pc:docMk/>
            <pc:sldMk cId="0" sldId="263"/>
            <ac:spMk id="149" creationId="{00000000-0000-0000-0000-000000000000}"/>
          </ac:spMkLst>
        </pc:spChg>
      </pc:sldChg>
      <pc:sldChg chg="modTransition">
        <pc:chgData name="Knoppert, K. (Kiran) (H3A)" userId="328e1c24-0055-47b7-a9fb-80b7aa87f137" providerId="ADAL" clId="{B1613960-E4B6-4D4B-996E-FF710E042FF7}" dt="2019-10-04T12:07:40.706" v="1751"/>
        <pc:sldMkLst>
          <pc:docMk/>
          <pc:sldMk cId="0" sldId="282"/>
        </pc:sldMkLst>
      </pc:sldChg>
      <pc:sldChg chg="modTransition">
        <pc:chgData name="Knoppert, K. (Kiran) (H3A)" userId="328e1c24-0055-47b7-a9fb-80b7aa87f137" providerId="ADAL" clId="{B1613960-E4B6-4D4B-996E-FF710E042FF7}" dt="2019-10-04T12:07:40.706" v="1751"/>
        <pc:sldMkLst>
          <pc:docMk/>
          <pc:sldMk cId="0" sldId="283"/>
        </pc:sldMkLst>
      </pc:sldChg>
      <pc:sldChg chg="addSp modSp modTransition modAnim">
        <pc:chgData name="Knoppert, K. (Kiran) (H3A)" userId="328e1c24-0055-47b7-a9fb-80b7aa87f137" providerId="ADAL" clId="{B1613960-E4B6-4D4B-996E-FF710E042FF7}" dt="2019-10-08T11:58:55.967" v="2268" actId="1076"/>
        <pc:sldMkLst>
          <pc:docMk/>
          <pc:sldMk cId="2749066973" sldId="284"/>
        </pc:sldMkLst>
        <pc:spChg chg="mod">
          <ac:chgData name="Knoppert, K. (Kiran) (H3A)" userId="328e1c24-0055-47b7-a9fb-80b7aa87f137" providerId="ADAL" clId="{B1613960-E4B6-4D4B-996E-FF710E042FF7}" dt="2019-10-03T11:57:48.727" v="461" actId="20577"/>
          <ac:spMkLst>
            <pc:docMk/>
            <pc:sldMk cId="2749066973" sldId="284"/>
            <ac:spMk id="4" creationId="{427915AF-4B61-40DE-A671-4D285F99EC84}"/>
          </ac:spMkLst>
        </pc:spChg>
        <pc:spChg chg="add">
          <ac:chgData name="Knoppert, K. (Kiran) (H3A)" userId="328e1c24-0055-47b7-a9fb-80b7aa87f137" providerId="ADAL" clId="{B1613960-E4B6-4D4B-996E-FF710E042FF7}" dt="2019-10-08T11:45:14.652" v="1900"/>
          <ac:spMkLst>
            <pc:docMk/>
            <pc:sldMk cId="2749066973" sldId="284"/>
            <ac:spMk id="11" creationId="{D4A09DE2-C36C-4896-A59B-CBF7CDF31362}"/>
          </ac:spMkLst>
        </pc:spChg>
        <pc:spChg chg="mod">
          <ac:chgData name="Knoppert, K. (Kiran) (H3A)" userId="328e1c24-0055-47b7-a9fb-80b7aa87f137" providerId="ADAL" clId="{B1613960-E4B6-4D4B-996E-FF710E042FF7}" dt="2019-10-08T11:58:55.967" v="2268" actId="1076"/>
          <ac:spMkLst>
            <pc:docMk/>
            <pc:sldMk cId="2749066973" sldId="284"/>
            <ac:spMk id="120" creationId="{00000000-0000-0000-0000-000000000000}"/>
          </ac:spMkLst>
        </pc:spChg>
        <pc:spChg chg="mod">
          <ac:chgData name="Knoppert, K. (Kiran) (H3A)" userId="328e1c24-0055-47b7-a9fb-80b7aa87f137" providerId="ADAL" clId="{B1613960-E4B6-4D4B-996E-FF710E042FF7}" dt="2019-10-03T11:59:57.981" v="559" actId="20577"/>
          <ac:spMkLst>
            <pc:docMk/>
            <pc:sldMk cId="2749066973" sldId="284"/>
            <ac:spMk id="121" creationId="{00000000-0000-0000-0000-000000000000}"/>
          </ac:spMkLst>
        </pc:spChg>
      </pc:sldChg>
      <pc:sldChg chg="addSp modSp add del modTransition modAnim">
        <pc:chgData name="Knoppert, K. (Kiran) (H3A)" userId="328e1c24-0055-47b7-a9fb-80b7aa87f137" providerId="ADAL" clId="{B1613960-E4B6-4D4B-996E-FF710E042FF7}" dt="2019-10-08T11:45:31.742" v="1902"/>
        <pc:sldMkLst>
          <pc:docMk/>
          <pc:sldMk cId="2782231297" sldId="285"/>
        </pc:sldMkLst>
        <pc:spChg chg="mod">
          <ac:chgData name="Knoppert, K. (Kiran) (H3A)" userId="328e1c24-0055-47b7-a9fb-80b7aa87f137" providerId="ADAL" clId="{B1613960-E4B6-4D4B-996E-FF710E042FF7}" dt="2019-10-03T11:59:31.510" v="488" actId="20577"/>
          <ac:spMkLst>
            <pc:docMk/>
            <pc:sldMk cId="2782231297" sldId="285"/>
            <ac:spMk id="4" creationId="{427915AF-4B61-40DE-A671-4D285F99EC84}"/>
          </ac:spMkLst>
        </pc:spChg>
        <pc:spChg chg="add">
          <ac:chgData name="Knoppert, K. (Kiran) (H3A)" userId="328e1c24-0055-47b7-a9fb-80b7aa87f137" providerId="ADAL" clId="{B1613960-E4B6-4D4B-996E-FF710E042FF7}" dt="2019-10-08T11:45:31.742" v="1902"/>
          <ac:spMkLst>
            <pc:docMk/>
            <pc:sldMk cId="2782231297" sldId="285"/>
            <ac:spMk id="11" creationId="{00425C4F-4B1F-447A-B09D-9E316F5A054C}"/>
          </ac:spMkLst>
        </pc:spChg>
        <pc:spChg chg="mod">
          <ac:chgData name="Knoppert, K. (Kiran) (H3A)" userId="328e1c24-0055-47b7-a9fb-80b7aa87f137" providerId="ADAL" clId="{B1613960-E4B6-4D4B-996E-FF710E042FF7}" dt="2019-10-03T11:58:49.834" v="479" actId="20577"/>
          <ac:spMkLst>
            <pc:docMk/>
            <pc:sldMk cId="2782231297" sldId="285"/>
            <ac:spMk id="120" creationId="{00000000-0000-0000-0000-000000000000}"/>
          </ac:spMkLst>
        </pc:spChg>
        <pc:spChg chg="mod">
          <ac:chgData name="Knoppert, K. (Kiran) (H3A)" userId="328e1c24-0055-47b7-a9fb-80b7aa87f137" providerId="ADAL" clId="{B1613960-E4B6-4D4B-996E-FF710E042FF7}" dt="2019-10-03T11:59:44.051" v="530" actId="20577"/>
          <ac:spMkLst>
            <pc:docMk/>
            <pc:sldMk cId="2782231297" sldId="285"/>
            <ac:spMk id="121" creationId="{00000000-0000-0000-0000-000000000000}"/>
          </ac:spMkLst>
        </pc:spChg>
      </pc:sldChg>
      <pc:sldChg chg="addSp modSp ord modTransition modAnim">
        <pc:chgData name="Knoppert, K. (Kiran) (H3A)" userId="328e1c24-0055-47b7-a9fb-80b7aa87f137" providerId="ADAL" clId="{B1613960-E4B6-4D4B-996E-FF710E042FF7}" dt="2019-10-08T11:45:33.616" v="1903"/>
        <pc:sldMkLst>
          <pc:docMk/>
          <pc:sldMk cId="99739190" sldId="287"/>
        </pc:sldMkLst>
        <pc:spChg chg="mod">
          <ac:chgData name="Knoppert, K. (Kiran) (H3A)" userId="328e1c24-0055-47b7-a9fb-80b7aa87f137" providerId="ADAL" clId="{B1613960-E4B6-4D4B-996E-FF710E042FF7}" dt="2019-10-02T11:03:11.193" v="96"/>
          <ac:spMkLst>
            <pc:docMk/>
            <pc:sldMk cId="99739190" sldId="287"/>
            <ac:spMk id="4" creationId="{427915AF-4B61-40DE-A671-4D285F99EC84}"/>
          </ac:spMkLst>
        </pc:spChg>
        <pc:spChg chg="add">
          <ac:chgData name="Knoppert, K. (Kiran) (H3A)" userId="328e1c24-0055-47b7-a9fb-80b7aa87f137" providerId="ADAL" clId="{B1613960-E4B6-4D4B-996E-FF710E042FF7}" dt="2019-10-08T11:45:33.616" v="1903"/>
          <ac:spMkLst>
            <pc:docMk/>
            <pc:sldMk cId="99739190" sldId="287"/>
            <ac:spMk id="11" creationId="{8E559943-8441-42FE-995B-58EF352666AB}"/>
          </ac:spMkLst>
        </pc:spChg>
        <pc:spChg chg="mod">
          <ac:chgData name="Knoppert, K. (Kiran) (H3A)" userId="328e1c24-0055-47b7-a9fb-80b7aa87f137" providerId="ADAL" clId="{B1613960-E4B6-4D4B-996E-FF710E042FF7}" dt="2019-10-03T12:09:26.750" v="707" actId="20577"/>
          <ac:spMkLst>
            <pc:docMk/>
            <pc:sldMk cId="99739190" sldId="287"/>
            <ac:spMk id="120" creationId="{00000000-0000-0000-0000-000000000000}"/>
          </ac:spMkLst>
        </pc:spChg>
        <pc:spChg chg="mod">
          <ac:chgData name="Knoppert, K. (Kiran) (H3A)" userId="328e1c24-0055-47b7-a9fb-80b7aa87f137" providerId="ADAL" clId="{B1613960-E4B6-4D4B-996E-FF710E042FF7}" dt="2019-10-03T12:09:46.001" v="775" actId="20577"/>
          <ac:spMkLst>
            <pc:docMk/>
            <pc:sldMk cId="99739190" sldId="287"/>
            <ac:spMk id="121" creationId="{00000000-0000-0000-0000-000000000000}"/>
          </ac:spMkLst>
        </pc:spChg>
      </pc:sldChg>
      <pc:sldChg chg="addSp modSp modTransition modAnim">
        <pc:chgData name="Knoppert, K. (Kiran) (H3A)" userId="328e1c24-0055-47b7-a9fb-80b7aa87f137" providerId="ADAL" clId="{B1613960-E4B6-4D4B-996E-FF710E042FF7}" dt="2019-10-10T11:22:16.461" v="4223"/>
        <pc:sldMkLst>
          <pc:docMk/>
          <pc:sldMk cId="864370623" sldId="288"/>
        </pc:sldMkLst>
        <pc:spChg chg="mod">
          <ac:chgData name="Knoppert, K. (Kiran) (H3A)" userId="328e1c24-0055-47b7-a9fb-80b7aa87f137" providerId="ADAL" clId="{B1613960-E4B6-4D4B-996E-FF710E042FF7}" dt="2019-10-04T11:43:47.637" v="1042" actId="20577"/>
          <ac:spMkLst>
            <pc:docMk/>
            <pc:sldMk cId="864370623" sldId="288"/>
            <ac:spMk id="2" creationId="{C680C847-D695-42D6-9B32-E1F5357B3005}"/>
          </ac:spMkLst>
        </pc:spChg>
        <pc:spChg chg="mod">
          <ac:chgData name="Knoppert, K. (Kiran) (H3A)" userId="328e1c24-0055-47b7-a9fb-80b7aa87f137" providerId="ADAL" clId="{B1613960-E4B6-4D4B-996E-FF710E042FF7}" dt="2019-10-08T11:50:06.767" v="2015" actId="20577"/>
          <ac:spMkLst>
            <pc:docMk/>
            <pc:sldMk cId="864370623" sldId="288"/>
            <ac:spMk id="3" creationId="{7BF337A5-741A-44C6-958B-7E9E60250AB7}"/>
          </ac:spMkLst>
        </pc:spChg>
        <pc:spChg chg="mod">
          <ac:chgData name="Knoppert, K. (Kiran) (H3A)" userId="328e1c24-0055-47b7-a9fb-80b7aa87f137" providerId="ADAL" clId="{B1613960-E4B6-4D4B-996E-FF710E042FF7}" dt="2019-10-08T11:36:12.532" v="1887" actId="1035"/>
          <ac:spMkLst>
            <pc:docMk/>
            <pc:sldMk cId="864370623" sldId="288"/>
            <ac:spMk id="4" creationId="{A648FEC9-6A13-4959-8F31-079DFE88F0D0}"/>
          </ac:spMkLst>
        </pc:spChg>
        <pc:spChg chg="add">
          <ac:chgData name="Knoppert, K. (Kiran) (H3A)" userId="328e1c24-0055-47b7-a9fb-80b7aa87f137" providerId="ADAL" clId="{B1613960-E4B6-4D4B-996E-FF710E042FF7}" dt="2019-10-04T12:05:35.360" v="1743"/>
          <ac:spMkLst>
            <pc:docMk/>
            <pc:sldMk cId="864370623" sldId="288"/>
            <ac:spMk id="8" creationId="{9F179694-6AEE-48FC-BEC5-90881AD3B5C3}"/>
          </ac:spMkLst>
        </pc:spChg>
      </pc:sldChg>
      <pc:sldChg chg="ord modTransition">
        <pc:chgData name="Knoppert, K. (Kiran) (H3A)" userId="328e1c24-0055-47b7-a9fb-80b7aa87f137" providerId="ADAL" clId="{B1613960-E4B6-4D4B-996E-FF710E042FF7}" dt="2019-10-08T11:50:41.914" v="2016"/>
        <pc:sldMkLst>
          <pc:docMk/>
          <pc:sldMk cId="1564634359" sldId="289"/>
        </pc:sldMkLst>
      </pc:sldChg>
      <pc:sldChg chg="addSp modSp modTransition modAnim">
        <pc:chgData name="Knoppert, K. (Kiran) (H3A)" userId="328e1c24-0055-47b7-a9fb-80b7aa87f137" providerId="ADAL" clId="{B1613960-E4B6-4D4B-996E-FF710E042FF7}" dt="2019-10-08T11:45:37.381" v="1906"/>
        <pc:sldMkLst>
          <pc:docMk/>
          <pc:sldMk cId="1767236755" sldId="290"/>
        </pc:sldMkLst>
        <pc:spChg chg="mod">
          <ac:chgData name="Knoppert, K. (Kiran) (H3A)" userId="328e1c24-0055-47b7-a9fb-80b7aa87f137" providerId="ADAL" clId="{B1613960-E4B6-4D4B-996E-FF710E042FF7}" dt="2019-10-02T11:03:11.193" v="96"/>
          <ac:spMkLst>
            <pc:docMk/>
            <pc:sldMk cId="1767236755" sldId="290"/>
            <ac:spMk id="4" creationId="{427915AF-4B61-40DE-A671-4D285F99EC84}"/>
          </ac:spMkLst>
        </pc:spChg>
        <pc:spChg chg="add">
          <ac:chgData name="Knoppert, K. (Kiran) (H3A)" userId="328e1c24-0055-47b7-a9fb-80b7aa87f137" providerId="ADAL" clId="{B1613960-E4B6-4D4B-996E-FF710E042FF7}" dt="2019-10-08T11:45:37.381" v="1906"/>
          <ac:spMkLst>
            <pc:docMk/>
            <pc:sldMk cId="1767236755" sldId="290"/>
            <ac:spMk id="11" creationId="{5F4A8416-7A46-4801-B6CA-343E02356B33}"/>
          </ac:spMkLst>
        </pc:spChg>
        <pc:spChg chg="mod">
          <ac:chgData name="Knoppert, K. (Kiran) (H3A)" userId="328e1c24-0055-47b7-a9fb-80b7aa87f137" providerId="ADAL" clId="{B1613960-E4B6-4D4B-996E-FF710E042FF7}" dt="2019-10-04T11:49:59.507" v="1162" actId="20577"/>
          <ac:spMkLst>
            <pc:docMk/>
            <pc:sldMk cId="1767236755" sldId="290"/>
            <ac:spMk id="120" creationId="{00000000-0000-0000-0000-000000000000}"/>
          </ac:spMkLst>
        </pc:spChg>
        <pc:spChg chg="mod">
          <ac:chgData name="Knoppert, K. (Kiran) (H3A)" userId="328e1c24-0055-47b7-a9fb-80b7aa87f137" providerId="ADAL" clId="{B1613960-E4B6-4D4B-996E-FF710E042FF7}" dt="2019-10-04T11:50:40.223" v="1264" actId="20577"/>
          <ac:spMkLst>
            <pc:docMk/>
            <pc:sldMk cId="1767236755" sldId="290"/>
            <ac:spMk id="121" creationId="{00000000-0000-0000-0000-000000000000}"/>
          </ac:spMkLst>
        </pc:spChg>
      </pc:sldChg>
      <pc:sldChg chg="modSp ord modTransition modAnim">
        <pc:chgData name="Knoppert, K. (Kiran) (H3A)" userId="328e1c24-0055-47b7-a9fb-80b7aa87f137" providerId="ADAL" clId="{B1613960-E4B6-4D4B-996E-FF710E042FF7}" dt="2019-10-08T11:50:41.914" v="2016"/>
        <pc:sldMkLst>
          <pc:docMk/>
          <pc:sldMk cId="1618747440" sldId="291"/>
        </pc:sldMkLst>
        <pc:spChg chg="mod">
          <ac:chgData name="Knoppert, K. (Kiran) (H3A)" userId="328e1c24-0055-47b7-a9fb-80b7aa87f137" providerId="ADAL" clId="{B1613960-E4B6-4D4B-996E-FF710E042FF7}" dt="2019-10-04T11:53:30.597" v="1364" actId="20577"/>
          <ac:spMkLst>
            <pc:docMk/>
            <pc:sldMk cId="1618747440" sldId="291"/>
            <ac:spMk id="3" creationId="{EC80CCB6-4EBC-4F1E-9027-75AD82FD4D12}"/>
          </ac:spMkLst>
        </pc:spChg>
      </pc:sldChg>
      <pc:sldChg chg="addSp modSp add del modTransition modAnim">
        <pc:chgData name="Knoppert, K. (Kiran) (H3A)" userId="328e1c24-0055-47b7-a9fb-80b7aa87f137" providerId="ADAL" clId="{B1613960-E4B6-4D4B-996E-FF710E042FF7}" dt="2019-10-10T11:22:46.764" v="4234"/>
        <pc:sldMkLst>
          <pc:docMk/>
          <pc:sldMk cId="1861095954" sldId="297"/>
        </pc:sldMkLst>
        <pc:spChg chg="mod">
          <ac:chgData name="Knoppert, K. (Kiran) (H3A)" userId="328e1c24-0055-47b7-a9fb-80b7aa87f137" providerId="ADAL" clId="{B1613960-E4B6-4D4B-996E-FF710E042FF7}" dt="2019-10-03T12:04:10.648" v="655"/>
          <ac:spMkLst>
            <pc:docMk/>
            <pc:sldMk cId="1861095954" sldId="297"/>
            <ac:spMk id="2" creationId="{9D90CD78-11D8-4E2F-8B9B-DDD18321AB92}"/>
          </ac:spMkLst>
        </pc:spChg>
        <pc:spChg chg="mod">
          <ac:chgData name="Knoppert, K. (Kiran) (H3A)" userId="328e1c24-0055-47b7-a9fb-80b7aa87f137" providerId="ADAL" clId="{B1613960-E4B6-4D4B-996E-FF710E042FF7}" dt="2019-10-03T12:03:41.365" v="653" actId="20577"/>
          <ac:spMkLst>
            <pc:docMk/>
            <pc:sldMk cId="1861095954" sldId="297"/>
            <ac:spMk id="3" creationId="{33FC4C2F-7E41-43C9-A024-E0354D53B60D}"/>
          </ac:spMkLst>
        </pc:spChg>
        <pc:spChg chg="mod">
          <ac:chgData name="Knoppert, K. (Kiran) (H3A)" userId="328e1c24-0055-47b7-a9fb-80b7aa87f137" providerId="ADAL" clId="{B1613960-E4B6-4D4B-996E-FF710E042FF7}" dt="2019-10-08T11:36:23.987" v="1892" actId="1035"/>
          <ac:spMkLst>
            <pc:docMk/>
            <pc:sldMk cId="1861095954" sldId="297"/>
            <ac:spMk id="4" creationId="{85AFA7A3-1A9A-45CB-9E60-87331076FE08}"/>
          </ac:spMkLst>
        </pc:spChg>
        <pc:spChg chg="add">
          <ac:chgData name="Knoppert, K. (Kiran) (H3A)" userId="328e1c24-0055-47b7-a9fb-80b7aa87f137" providerId="ADAL" clId="{B1613960-E4B6-4D4B-996E-FF710E042FF7}" dt="2019-10-04T12:05:21.435" v="1739"/>
          <ac:spMkLst>
            <pc:docMk/>
            <pc:sldMk cId="1861095954" sldId="297"/>
            <ac:spMk id="12" creationId="{CBAEFB09-4E3C-4D9C-A8F7-7D9C6094ACA3}"/>
          </ac:spMkLst>
        </pc:spChg>
        <pc:picChg chg="mod">
          <ac:chgData name="Knoppert, K. (Kiran) (H3A)" userId="328e1c24-0055-47b7-a9fb-80b7aa87f137" providerId="ADAL" clId="{B1613960-E4B6-4D4B-996E-FF710E042FF7}" dt="2019-10-03T12:03:48.701" v="654" actId="1076"/>
          <ac:picMkLst>
            <pc:docMk/>
            <pc:sldMk cId="1861095954" sldId="297"/>
            <ac:picMk id="7" creationId="{460875FE-5C9C-4AEF-BB9D-2A1610E3BD34}"/>
          </ac:picMkLst>
        </pc:picChg>
      </pc:sldChg>
      <pc:sldChg chg="addSp modSp modTransition modAnim">
        <pc:chgData name="Knoppert, K. (Kiran) (H3A)" userId="328e1c24-0055-47b7-a9fb-80b7aa87f137" providerId="ADAL" clId="{B1613960-E4B6-4D4B-996E-FF710E042FF7}" dt="2019-10-10T11:18:04.303" v="4165"/>
        <pc:sldMkLst>
          <pc:docMk/>
          <pc:sldMk cId="2615136113" sldId="299"/>
        </pc:sldMkLst>
        <pc:spChg chg="mod">
          <ac:chgData name="Knoppert, K. (Kiran) (H3A)" userId="328e1c24-0055-47b7-a9fb-80b7aa87f137" providerId="ADAL" clId="{B1613960-E4B6-4D4B-996E-FF710E042FF7}" dt="2019-10-08T12:01:29.909" v="2386" actId="20577"/>
          <ac:spMkLst>
            <pc:docMk/>
            <pc:sldMk cId="2615136113" sldId="299"/>
            <ac:spMk id="2" creationId="{1CFD5497-B37E-425F-8E00-DD0002786970}"/>
          </ac:spMkLst>
        </pc:spChg>
        <pc:spChg chg="mod">
          <ac:chgData name="Knoppert, K. (Kiran) (H3A)" userId="328e1c24-0055-47b7-a9fb-80b7aa87f137" providerId="ADAL" clId="{B1613960-E4B6-4D4B-996E-FF710E042FF7}" dt="2019-10-04T11:57:44.763" v="1467" actId="5793"/>
          <ac:spMkLst>
            <pc:docMk/>
            <pc:sldMk cId="2615136113" sldId="299"/>
            <ac:spMk id="3" creationId="{EC80CCB6-4EBC-4F1E-9027-75AD82FD4D12}"/>
          </ac:spMkLst>
        </pc:spChg>
        <pc:spChg chg="mod">
          <ac:chgData name="Knoppert, K. (Kiran) (H3A)" userId="328e1c24-0055-47b7-a9fb-80b7aa87f137" providerId="ADAL" clId="{B1613960-E4B6-4D4B-996E-FF710E042FF7}" dt="2019-10-08T11:35:56.399" v="1884" actId="1035"/>
          <ac:spMkLst>
            <pc:docMk/>
            <pc:sldMk cId="2615136113" sldId="299"/>
            <ac:spMk id="4" creationId="{1893FCC5-DB84-42B6-8C6D-09549CA83A5E}"/>
          </ac:spMkLst>
        </pc:spChg>
        <pc:spChg chg="add">
          <ac:chgData name="Knoppert, K. (Kiran) (H3A)" userId="328e1c24-0055-47b7-a9fb-80b7aa87f137" providerId="ADAL" clId="{B1613960-E4B6-4D4B-996E-FF710E042FF7}" dt="2019-10-04T12:05:42.595" v="1744"/>
          <ac:spMkLst>
            <pc:docMk/>
            <pc:sldMk cId="2615136113" sldId="299"/>
            <ac:spMk id="6" creationId="{45BF6343-922E-41B8-BC44-F9E24FAB580C}"/>
          </ac:spMkLst>
        </pc:spChg>
      </pc:sldChg>
      <pc:sldChg chg="ord modTransition">
        <pc:chgData name="Knoppert, K. (Kiran) (H3A)" userId="328e1c24-0055-47b7-a9fb-80b7aa87f137" providerId="ADAL" clId="{B1613960-E4B6-4D4B-996E-FF710E042FF7}" dt="2019-10-08T11:50:41.914" v="2016"/>
        <pc:sldMkLst>
          <pc:docMk/>
          <pc:sldMk cId="2420365875" sldId="301"/>
        </pc:sldMkLst>
      </pc:sldChg>
      <pc:sldChg chg="addSp modSp modTransition modAnim">
        <pc:chgData name="Knoppert, K. (Kiran) (H3A)" userId="328e1c24-0055-47b7-a9fb-80b7aa87f137" providerId="ADAL" clId="{B1613960-E4B6-4D4B-996E-FF710E042FF7}" dt="2019-10-10T11:18:10.180" v="4166"/>
        <pc:sldMkLst>
          <pc:docMk/>
          <pc:sldMk cId="1916710267" sldId="302"/>
        </pc:sldMkLst>
        <pc:spChg chg="mod">
          <ac:chgData name="Knoppert, K. (Kiran) (H3A)" userId="328e1c24-0055-47b7-a9fb-80b7aa87f137" providerId="ADAL" clId="{B1613960-E4B6-4D4B-996E-FF710E042FF7}" dt="2019-10-08T12:01:22.262" v="2369" actId="20577"/>
          <ac:spMkLst>
            <pc:docMk/>
            <pc:sldMk cId="1916710267" sldId="302"/>
            <ac:spMk id="2" creationId="{1CFD5497-B37E-425F-8E00-DD0002786970}"/>
          </ac:spMkLst>
        </pc:spChg>
        <pc:spChg chg="mod">
          <ac:chgData name="Knoppert, K. (Kiran) (H3A)" userId="328e1c24-0055-47b7-a9fb-80b7aa87f137" providerId="ADAL" clId="{B1613960-E4B6-4D4B-996E-FF710E042FF7}" dt="2019-10-04T11:58:19.915" v="1534" actId="20577"/>
          <ac:spMkLst>
            <pc:docMk/>
            <pc:sldMk cId="1916710267" sldId="302"/>
            <ac:spMk id="3" creationId="{EC80CCB6-4EBC-4F1E-9027-75AD82FD4D12}"/>
          </ac:spMkLst>
        </pc:spChg>
        <pc:spChg chg="mod">
          <ac:chgData name="Knoppert, K. (Kiran) (H3A)" userId="328e1c24-0055-47b7-a9fb-80b7aa87f137" providerId="ADAL" clId="{B1613960-E4B6-4D4B-996E-FF710E042FF7}" dt="2019-10-08T11:35:49.115" v="1881" actId="1035"/>
          <ac:spMkLst>
            <pc:docMk/>
            <pc:sldMk cId="1916710267" sldId="302"/>
            <ac:spMk id="4" creationId="{1893FCC5-DB84-42B6-8C6D-09549CA83A5E}"/>
          </ac:spMkLst>
        </pc:spChg>
        <pc:spChg chg="add">
          <ac:chgData name="Knoppert, K. (Kiran) (H3A)" userId="328e1c24-0055-47b7-a9fb-80b7aa87f137" providerId="ADAL" clId="{B1613960-E4B6-4D4B-996E-FF710E042FF7}" dt="2019-10-04T12:07:01.122" v="1746"/>
          <ac:spMkLst>
            <pc:docMk/>
            <pc:sldMk cId="1916710267" sldId="302"/>
            <ac:spMk id="6" creationId="{A7929DAA-0183-444E-91C2-4F3D554B7B18}"/>
          </ac:spMkLst>
        </pc:spChg>
      </pc:sldChg>
      <pc:sldChg chg="addSp modSp modTransition modAnim">
        <pc:chgData name="Knoppert, K. (Kiran) (H3A)" userId="328e1c24-0055-47b7-a9fb-80b7aa87f137" providerId="ADAL" clId="{B1613960-E4B6-4D4B-996E-FF710E042FF7}" dt="2019-10-10T11:18:13.173" v="4167"/>
        <pc:sldMkLst>
          <pc:docMk/>
          <pc:sldMk cId="2237313672" sldId="303"/>
        </pc:sldMkLst>
        <pc:spChg chg="mod">
          <ac:chgData name="Knoppert, K. (Kiran) (H3A)" userId="328e1c24-0055-47b7-a9fb-80b7aa87f137" providerId="ADAL" clId="{B1613960-E4B6-4D4B-996E-FF710E042FF7}" dt="2019-10-08T12:01:14.654" v="2352" actId="20577"/>
          <ac:spMkLst>
            <pc:docMk/>
            <pc:sldMk cId="2237313672" sldId="303"/>
            <ac:spMk id="2" creationId="{1CFD5497-B37E-425F-8E00-DD0002786970}"/>
          </ac:spMkLst>
        </pc:spChg>
        <pc:spChg chg="mod">
          <ac:chgData name="Knoppert, K. (Kiran) (H3A)" userId="328e1c24-0055-47b7-a9fb-80b7aa87f137" providerId="ADAL" clId="{B1613960-E4B6-4D4B-996E-FF710E042FF7}" dt="2019-10-04T11:59:28.844" v="1609" actId="20577"/>
          <ac:spMkLst>
            <pc:docMk/>
            <pc:sldMk cId="2237313672" sldId="303"/>
            <ac:spMk id="3" creationId="{EC80CCB6-4EBC-4F1E-9027-75AD82FD4D12}"/>
          </ac:spMkLst>
        </pc:spChg>
        <pc:spChg chg="mod">
          <ac:chgData name="Knoppert, K. (Kiran) (H3A)" userId="328e1c24-0055-47b7-a9fb-80b7aa87f137" providerId="ADAL" clId="{B1613960-E4B6-4D4B-996E-FF710E042FF7}" dt="2019-10-08T11:35:45.702" v="1878" actId="1035"/>
          <ac:spMkLst>
            <pc:docMk/>
            <pc:sldMk cId="2237313672" sldId="303"/>
            <ac:spMk id="4" creationId="{1893FCC5-DB84-42B6-8C6D-09549CA83A5E}"/>
          </ac:spMkLst>
        </pc:spChg>
        <pc:spChg chg="add">
          <ac:chgData name="Knoppert, K. (Kiran) (H3A)" userId="328e1c24-0055-47b7-a9fb-80b7aa87f137" providerId="ADAL" clId="{B1613960-E4B6-4D4B-996E-FF710E042FF7}" dt="2019-10-04T12:07:01.925" v="1747"/>
          <ac:spMkLst>
            <pc:docMk/>
            <pc:sldMk cId="2237313672" sldId="303"/>
            <ac:spMk id="6" creationId="{D62C5723-DE69-4D84-A5F1-DDF3D162BF3D}"/>
          </ac:spMkLst>
        </pc:spChg>
      </pc:sldChg>
      <pc:sldChg chg="addSp modSp modTransition modAnim">
        <pc:chgData name="Knoppert, K. (Kiran) (H3A)" userId="328e1c24-0055-47b7-a9fb-80b7aa87f137" providerId="ADAL" clId="{B1613960-E4B6-4D4B-996E-FF710E042FF7}" dt="2019-10-10T11:18:16.713" v="4168"/>
        <pc:sldMkLst>
          <pc:docMk/>
          <pc:sldMk cId="2300165616" sldId="305"/>
        </pc:sldMkLst>
        <pc:spChg chg="mod">
          <ac:chgData name="Knoppert, K. (Kiran) (H3A)" userId="328e1c24-0055-47b7-a9fb-80b7aa87f137" providerId="ADAL" clId="{B1613960-E4B6-4D4B-996E-FF710E042FF7}" dt="2019-10-08T12:01:06.850" v="2335" actId="20577"/>
          <ac:spMkLst>
            <pc:docMk/>
            <pc:sldMk cId="2300165616" sldId="305"/>
            <ac:spMk id="2" creationId="{1CFD5497-B37E-425F-8E00-DD0002786970}"/>
          </ac:spMkLst>
        </pc:spChg>
        <pc:spChg chg="mod">
          <ac:chgData name="Knoppert, K. (Kiran) (H3A)" userId="328e1c24-0055-47b7-a9fb-80b7aa87f137" providerId="ADAL" clId="{B1613960-E4B6-4D4B-996E-FF710E042FF7}" dt="2019-10-08T11:51:11.996" v="2024" actId="20577"/>
          <ac:spMkLst>
            <pc:docMk/>
            <pc:sldMk cId="2300165616" sldId="305"/>
            <ac:spMk id="3" creationId="{EC80CCB6-4EBC-4F1E-9027-75AD82FD4D12}"/>
          </ac:spMkLst>
        </pc:spChg>
        <pc:spChg chg="mod">
          <ac:chgData name="Knoppert, K. (Kiran) (H3A)" userId="328e1c24-0055-47b7-a9fb-80b7aa87f137" providerId="ADAL" clId="{B1613960-E4B6-4D4B-996E-FF710E042FF7}" dt="2019-10-08T11:35:41.798" v="1875" actId="1035"/>
          <ac:spMkLst>
            <pc:docMk/>
            <pc:sldMk cId="2300165616" sldId="305"/>
            <ac:spMk id="4" creationId="{1893FCC5-DB84-42B6-8C6D-09549CA83A5E}"/>
          </ac:spMkLst>
        </pc:spChg>
        <pc:spChg chg="add">
          <ac:chgData name="Knoppert, K. (Kiran) (H3A)" userId="328e1c24-0055-47b7-a9fb-80b7aa87f137" providerId="ADAL" clId="{B1613960-E4B6-4D4B-996E-FF710E042FF7}" dt="2019-10-04T12:07:04.214" v="1748"/>
          <ac:spMkLst>
            <pc:docMk/>
            <pc:sldMk cId="2300165616" sldId="305"/>
            <ac:spMk id="6" creationId="{B6F11404-B902-4BD4-978C-94C443884A88}"/>
          </ac:spMkLst>
        </pc:spChg>
      </pc:sldChg>
      <pc:sldChg chg="addSp modSp ord modTransition modAnim">
        <pc:chgData name="Knoppert, K. (Kiran) (H3A)" userId="328e1c24-0055-47b7-a9fb-80b7aa87f137" providerId="ADAL" clId="{B1613960-E4B6-4D4B-996E-FF710E042FF7}" dt="2019-10-10T11:25:06.946" v="4336" actId="1076"/>
        <pc:sldMkLst>
          <pc:docMk/>
          <pc:sldMk cId="3244445428" sldId="306"/>
        </pc:sldMkLst>
        <pc:spChg chg="mod">
          <ac:chgData name="Knoppert, K. (Kiran) (H3A)" userId="328e1c24-0055-47b7-a9fb-80b7aa87f137" providerId="ADAL" clId="{B1613960-E4B6-4D4B-996E-FF710E042FF7}" dt="2019-10-10T11:24:29.307" v="4274" actId="20577"/>
          <ac:spMkLst>
            <pc:docMk/>
            <pc:sldMk cId="3244445428" sldId="306"/>
            <ac:spMk id="2" creationId="{731EA610-3181-41ED-90BA-90EDA21B9D3D}"/>
          </ac:spMkLst>
        </pc:spChg>
        <pc:spChg chg="mod">
          <ac:chgData name="Knoppert, K. (Kiran) (H3A)" userId="328e1c24-0055-47b7-a9fb-80b7aa87f137" providerId="ADAL" clId="{B1613960-E4B6-4D4B-996E-FF710E042FF7}" dt="2019-10-10T11:25:06.946" v="4336" actId="1076"/>
          <ac:spMkLst>
            <pc:docMk/>
            <pc:sldMk cId="3244445428" sldId="306"/>
            <ac:spMk id="3" creationId="{2EEF9A31-007F-4EDF-B2CC-0B8120A33313}"/>
          </ac:spMkLst>
        </pc:spChg>
        <pc:spChg chg="mod">
          <ac:chgData name="Knoppert, K. (Kiran) (H3A)" userId="328e1c24-0055-47b7-a9fb-80b7aa87f137" providerId="ADAL" clId="{B1613960-E4B6-4D4B-996E-FF710E042FF7}" dt="2019-10-08T11:36:17.573" v="1890" actId="1035"/>
          <ac:spMkLst>
            <pc:docMk/>
            <pc:sldMk cId="3244445428" sldId="306"/>
            <ac:spMk id="4" creationId="{5445DB2F-6432-4828-BF8C-3AE24DF8C868}"/>
          </ac:spMkLst>
        </pc:spChg>
        <pc:spChg chg="mod">
          <ac:chgData name="Knoppert, K. (Kiran) (H3A)" userId="328e1c24-0055-47b7-a9fb-80b7aa87f137" providerId="ADAL" clId="{B1613960-E4B6-4D4B-996E-FF710E042FF7}" dt="2019-10-03T12:15:34.143" v="904" actId="14100"/>
          <ac:spMkLst>
            <pc:docMk/>
            <pc:sldMk cId="3244445428" sldId="306"/>
            <ac:spMk id="11" creationId="{751F022A-9A67-4736-AACC-A2E8E8220500}"/>
          </ac:spMkLst>
        </pc:spChg>
        <pc:spChg chg="mod">
          <ac:chgData name="Knoppert, K. (Kiran) (H3A)" userId="328e1c24-0055-47b7-a9fb-80b7aa87f137" providerId="ADAL" clId="{B1613960-E4B6-4D4B-996E-FF710E042FF7}" dt="2019-10-03T12:14:51.205" v="833" actId="20577"/>
          <ac:spMkLst>
            <pc:docMk/>
            <pc:sldMk cId="3244445428" sldId="306"/>
            <ac:spMk id="12" creationId="{16CA647D-1D7B-4B7E-B1A7-5C347E1E908B}"/>
          </ac:spMkLst>
        </pc:spChg>
        <pc:spChg chg="add mod">
          <ac:chgData name="Knoppert, K. (Kiran) (H3A)" userId="328e1c24-0055-47b7-a9fb-80b7aa87f137" providerId="ADAL" clId="{B1613960-E4B6-4D4B-996E-FF710E042FF7}" dt="2019-10-03T12:16:31.795" v="958" actId="20577"/>
          <ac:spMkLst>
            <pc:docMk/>
            <pc:sldMk cId="3244445428" sldId="306"/>
            <ac:spMk id="16" creationId="{DB17AE88-9331-4F93-87F5-AF13F1A1CA10}"/>
          </ac:spMkLst>
        </pc:spChg>
        <pc:spChg chg="mod">
          <ac:chgData name="Knoppert, K. (Kiran) (H3A)" userId="328e1c24-0055-47b7-a9fb-80b7aa87f137" providerId="ADAL" clId="{B1613960-E4B6-4D4B-996E-FF710E042FF7}" dt="2019-10-03T12:15:44.193" v="926" actId="20577"/>
          <ac:spMkLst>
            <pc:docMk/>
            <pc:sldMk cId="3244445428" sldId="306"/>
            <ac:spMk id="17" creationId="{6B92AD11-8227-4EB3-B514-7F3DA8B2B95A}"/>
          </ac:spMkLst>
        </pc:spChg>
        <pc:spChg chg="mod">
          <ac:chgData name="Knoppert, K. (Kiran) (H3A)" userId="328e1c24-0055-47b7-a9fb-80b7aa87f137" providerId="ADAL" clId="{B1613960-E4B6-4D4B-996E-FF710E042FF7}" dt="2019-10-03T12:15:57.226" v="928" actId="20577"/>
          <ac:spMkLst>
            <pc:docMk/>
            <pc:sldMk cId="3244445428" sldId="306"/>
            <ac:spMk id="18" creationId="{E158C01D-A4AA-40B9-AA64-881C2CC9BE26}"/>
          </ac:spMkLst>
        </pc:spChg>
        <pc:spChg chg="mod">
          <ac:chgData name="Knoppert, K. (Kiran) (H3A)" userId="328e1c24-0055-47b7-a9fb-80b7aa87f137" providerId="ADAL" clId="{B1613960-E4B6-4D4B-996E-FF710E042FF7}" dt="2019-10-03T12:16:15.929" v="941" actId="20577"/>
          <ac:spMkLst>
            <pc:docMk/>
            <pc:sldMk cId="3244445428" sldId="306"/>
            <ac:spMk id="19" creationId="{3E03ABA7-C4E0-4A7F-8ED3-C6BC2141B612}"/>
          </ac:spMkLst>
        </pc:spChg>
        <pc:spChg chg="mod">
          <ac:chgData name="Knoppert, K. (Kiran) (H3A)" userId="328e1c24-0055-47b7-a9fb-80b7aa87f137" providerId="ADAL" clId="{B1613960-E4B6-4D4B-996E-FF710E042FF7}" dt="2019-10-10T11:24:47.526" v="4310" actId="20577"/>
          <ac:spMkLst>
            <pc:docMk/>
            <pc:sldMk cId="3244445428" sldId="306"/>
            <ac:spMk id="20" creationId="{F98842A7-A941-42FF-8AFF-59D95531EC0F}"/>
          </ac:spMkLst>
        </pc:spChg>
        <pc:spChg chg="mod">
          <ac:chgData name="Knoppert, K. (Kiran) (H3A)" userId="328e1c24-0055-47b7-a9fb-80b7aa87f137" providerId="ADAL" clId="{B1613960-E4B6-4D4B-996E-FF710E042FF7}" dt="2019-10-03T12:14:44.495" v="822" actId="20577"/>
          <ac:spMkLst>
            <pc:docMk/>
            <pc:sldMk cId="3244445428" sldId="306"/>
            <ac:spMk id="21" creationId="{5F3B945E-259D-414C-9DC9-DA125D4B71B6}"/>
          </ac:spMkLst>
        </pc:spChg>
        <pc:spChg chg="add">
          <ac:chgData name="Knoppert, K. (Kiran) (H3A)" userId="328e1c24-0055-47b7-a9fb-80b7aa87f137" providerId="ADAL" clId="{B1613960-E4B6-4D4B-996E-FF710E042FF7}" dt="2019-10-04T12:05:23.165" v="1740"/>
          <ac:spMkLst>
            <pc:docMk/>
            <pc:sldMk cId="3244445428" sldId="306"/>
            <ac:spMk id="22" creationId="{FE358FAE-DEEB-452E-84CD-04AED8F53588}"/>
          </ac:spMkLst>
        </pc:spChg>
        <pc:spChg chg="mod">
          <ac:chgData name="Knoppert, K. (Kiran) (H3A)" userId="328e1c24-0055-47b7-a9fb-80b7aa87f137" providerId="ADAL" clId="{B1613960-E4B6-4D4B-996E-FF710E042FF7}" dt="2019-10-03T12:14:30.961" v="803" actId="20577"/>
          <ac:spMkLst>
            <pc:docMk/>
            <pc:sldMk cId="3244445428" sldId="306"/>
            <ac:spMk id="23" creationId="{858214DD-8071-44D8-99B4-53E153CEB0EB}"/>
          </ac:spMkLst>
        </pc:spChg>
      </pc:sldChg>
      <pc:sldChg chg="modSp modTransition">
        <pc:chgData name="Knoppert, K. (Kiran) (H3A)" userId="328e1c24-0055-47b7-a9fb-80b7aa87f137" providerId="ADAL" clId="{B1613960-E4B6-4D4B-996E-FF710E042FF7}" dt="2019-10-08T11:35:21.191" v="1872"/>
        <pc:sldMkLst>
          <pc:docMk/>
          <pc:sldMk cId="4075931946" sldId="308"/>
        </pc:sldMkLst>
        <pc:spChg chg="mod">
          <ac:chgData name="Knoppert, K. (Kiran) (H3A)" userId="328e1c24-0055-47b7-a9fb-80b7aa87f137" providerId="ADAL" clId="{B1613960-E4B6-4D4B-996E-FF710E042FF7}" dt="2019-10-02T11:03:11.193" v="96"/>
          <ac:spMkLst>
            <pc:docMk/>
            <pc:sldMk cId="4075931946" sldId="308"/>
            <ac:spMk id="4" creationId="{427915AF-4B61-40DE-A671-4D285F99EC84}"/>
          </ac:spMkLst>
        </pc:spChg>
      </pc:sldChg>
      <pc:sldChg chg="modTransition">
        <pc:chgData name="Knoppert, K. (Kiran) (H3A)" userId="328e1c24-0055-47b7-a9fb-80b7aa87f137" providerId="ADAL" clId="{B1613960-E4B6-4D4B-996E-FF710E042FF7}" dt="2019-10-04T12:07:40.706" v="1751"/>
        <pc:sldMkLst>
          <pc:docMk/>
          <pc:sldMk cId="969943279" sldId="309"/>
        </pc:sldMkLst>
      </pc:sldChg>
      <pc:sldChg chg="modTransition">
        <pc:chgData name="Knoppert, K. (Kiran) (H3A)" userId="328e1c24-0055-47b7-a9fb-80b7aa87f137" providerId="ADAL" clId="{B1613960-E4B6-4D4B-996E-FF710E042FF7}" dt="2019-10-04T12:07:40.706" v="1751"/>
        <pc:sldMkLst>
          <pc:docMk/>
          <pc:sldMk cId="3119300506" sldId="310"/>
        </pc:sldMkLst>
      </pc:sldChg>
      <pc:sldChg chg="modTransition">
        <pc:chgData name="Knoppert, K. (Kiran) (H3A)" userId="328e1c24-0055-47b7-a9fb-80b7aa87f137" providerId="ADAL" clId="{B1613960-E4B6-4D4B-996E-FF710E042FF7}" dt="2019-10-08T11:35:16.963" v="1871"/>
        <pc:sldMkLst>
          <pc:docMk/>
          <pc:sldMk cId="1552260681" sldId="311"/>
        </pc:sldMkLst>
      </pc:sldChg>
      <pc:sldChg chg="modTransition">
        <pc:chgData name="Knoppert, K. (Kiran) (H3A)" userId="328e1c24-0055-47b7-a9fb-80b7aa87f137" providerId="ADAL" clId="{B1613960-E4B6-4D4B-996E-FF710E042FF7}" dt="2019-10-04T12:07:40.706" v="1751"/>
        <pc:sldMkLst>
          <pc:docMk/>
          <pc:sldMk cId="2491148116" sldId="312"/>
        </pc:sldMkLst>
      </pc:sldChg>
      <pc:sldChg chg="modTransition">
        <pc:chgData name="Knoppert, K. (Kiran) (H3A)" userId="328e1c24-0055-47b7-a9fb-80b7aa87f137" providerId="ADAL" clId="{B1613960-E4B6-4D4B-996E-FF710E042FF7}" dt="2019-10-09T11:16:47.666" v="4048"/>
        <pc:sldMkLst>
          <pc:docMk/>
          <pc:sldMk cId="199146565" sldId="313"/>
        </pc:sldMkLst>
      </pc:sldChg>
      <pc:sldChg chg="addSp delSp modSp ord modTransition modAnim">
        <pc:chgData name="Knoppert, K. (Kiran) (H3A)" userId="328e1c24-0055-47b7-a9fb-80b7aa87f137" providerId="ADAL" clId="{B1613960-E4B6-4D4B-996E-FF710E042FF7}" dt="2019-10-20T10:56:21.776" v="4416" actId="20577"/>
        <pc:sldMkLst>
          <pc:docMk/>
          <pc:sldMk cId="621771477" sldId="314"/>
        </pc:sldMkLst>
        <pc:spChg chg="mod">
          <ac:chgData name="Knoppert, K. (Kiran) (H3A)" userId="328e1c24-0055-47b7-a9fb-80b7aa87f137" providerId="ADAL" clId="{B1613960-E4B6-4D4B-996E-FF710E042FF7}" dt="2019-10-02T11:03:11.193" v="96"/>
          <ac:spMkLst>
            <pc:docMk/>
            <pc:sldMk cId="621771477" sldId="314"/>
            <ac:spMk id="4" creationId="{427915AF-4B61-40DE-A671-4D285F99EC84}"/>
          </ac:spMkLst>
        </pc:spChg>
        <pc:spChg chg="add del">
          <ac:chgData name="Knoppert, K. (Kiran) (H3A)" userId="328e1c24-0055-47b7-a9fb-80b7aa87f137" providerId="ADAL" clId="{B1613960-E4B6-4D4B-996E-FF710E042FF7}" dt="2019-10-04T12:05:26.616" v="1742"/>
          <ac:spMkLst>
            <pc:docMk/>
            <pc:sldMk cId="621771477" sldId="314"/>
            <ac:spMk id="11" creationId="{9C87C7CC-C183-4506-8156-3E5B5C0BE5E1}"/>
          </ac:spMkLst>
        </pc:spChg>
        <pc:spChg chg="add">
          <ac:chgData name="Knoppert, K. (Kiran) (H3A)" userId="328e1c24-0055-47b7-a9fb-80b7aa87f137" providerId="ADAL" clId="{B1613960-E4B6-4D4B-996E-FF710E042FF7}" dt="2019-10-08T11:45:35.107" v="1904"/>
          <ac:spMkLst>
            <pc:docMk/>
            <pc:sldMk cId="621771477" sldId="314"/>
            <ac:spMk id="11" creationId="{B2028A8C-D97C-450E-A3E8-B3EF37D39AA7}"/>
          </ac:spMkLst>
        </pc:spChg>
        <pc:spChg chg="mod">
          <ac:chgData name="Knoppert, K. (Kiran) (H3A)" userId="328e1c24-0055-47b7-a9fb-80b7aa87f137" providerId="ADAL" clId="{B1613960-E4B6-4D4B-996E-FF710E042FF7}" dt="2019-10-03T12:19:16.195" v="982" actId="20577"/>
          <ac:spMkLst>
            <pc:docMk/>
            <pc:sldMk cId="621771477" sldId="314"/>
            <ac:spMk id="120" creationId="{00000000-0000-0000-0000-000000000000}"/>
          </ac:spMkLst>
        </pc:spChg>
        <pc:spChg chg="mod">
          <ac:chgData name="Knoppert, K. (Kiran) (H3A)" userId="328e1c24-0055-47b7-a9fb-80b7aa87f137" providerId="ADAL" clId="{B1613960-E4B6-4D4B-996E-FF710E042FF7}" dt="2019-10-20T10:56:21.776" v="4416" actId="20577"/>
          <ac:spMkLst>
            <pc:docMk/>
            <pc:sldMk cId="621771477" sldId="314"/>
            <ac:spMk id="121" creationId="{00000000-0000-0000-0000-000000000000}"/>
          </ac:spMkLst>
        </pc:spChg>
      </pc:sldChg>
      <pc:sldChg chg="addSp modSp add del">
        <pc:chgData name="Knoppert, K. (Kiran) (H3A)" userId="328e1c24-0055-47b7-a9fb-80b7aa87f137" providerId="ADAL" clId="{B1613960-E4B6-4D4B-996E-FF710E042FF7}" dt="2019-10-09T11:04:20.874" v="3317" actId="2696"/>
        <pc:sldMkLst>
          <pc:docMk/>
          <pc:sldMk cId="336403065" sldId="315"/>
        </pc:sldMkLst>
        <pc:spChg chg="mod">
          <ac:chgData name="Knoppert, K. (Kiran) (H3A)" userId="328e1c24-0055-47b7-a9fb-80b7aa87f137" providerId="ADAL" clId="{B1613960-E4B6-4D4B-996E-FF710E042FF7}" dt="2019-10-08T11:53:25.952" v="2114" actId="20577"/>
          <ac:spMkLst>
            <pc:docMk/>
            <pc:sldMk cId="336403065" sldId="315"/>
            <ac:spMk id="2" creationId="{9A884367-4D72-441E-B9D7-4341BB7781AC}"/>
          </ac:spMkLst>
        </pc:spChg>
        <pc:spChg chg="mod">
          <ac:chgData name="Knoppert, K. (Kiran) (H3A)" userId="328e1c24-0055-47b7-a9fb-80b7aa87f137" providerId="ADAL" clId="{B1613960-E4B6-4D4B-996E-FF710E042FF7}" dt="2019-10-08T11:53:45.676" v="2155" actId="20577"/>
          <ac:spMkLst>
            <pc:docMk/>
            <pc:sldMk cId="336403065" sldId="315"/>
            <ac:spMk id="3" creationId="{13C1C3A4-50C0-4679-BCE9-D1BA4318C684}"/>
          </ac:spMkLst>
        </pc:spChg>
        <pc:spChg chg="add mod">
          <ac:chgData name="Knoppert, K. (Kiran) (H3A)" userId="328e1c24-0055-47b7-a9fb-80b7aa87f137" providerId="ADAL" clId="{B1613960-E4B6-4D4B-996E-FF710E042FF7}" dt="2019-10-08T11:55:56.716" v="2187" actId="688"/>
          <ac:spMkLst>
            <pc:docMk/>
            <pc:sldMk cId="336403065" sldId="315"/>
            <ac:spMk id="4" creationId="{8AC14CEA-1BFE-4936-BBEF-34A90232CDCA}"/>
          </ac:spMkLst>
        </pc:spChg>
      </pc:sldChg>
      <pc:sldChg chg="add del">
        <pc:chgData name="Knoppert, K. (Kiran) (H3A)" userId="328e1c24-0055-47b7-a9fb-80b7aa87f137" providerId="ADAL" clId="{B1613960-E4B6-4D4B-996E-FF710E042FF7}" dt="2019-10-08T11:51:28.837" v="2026" actId="2696"/>
        <pc:sldMkLst>
          <pc:docMk/>
          <pc:sldMk cId="3980730404" sldId="315"/>
        </pc:sldMkLst>
      </pc:sldChg>
      <pc:sldChg chg="addSp delSp modSp add modAnim">
        <pc:chgData name="Knoppert, K. (Kiran) (H3A)" userId="328e1c24-0055-47b7-a9fb-80b7aa87f137" providerId="ADAL" clId="{B1613960-E4B6-4D4B-996E-FF710E042FF7}" dt="2019-10-10T11:21:56.239" v="4219"/>
        <pc:sldMkLst>
          <pc:docMk/>
          <pc:sldMk cId="829466659" sldId="316"/>
        </pc:sldMkLst>
        <pc:spChg chg="mod">
          <ac:chgData name="Knoppert, K. (Kiran) (H3A)" userId="328e1c24-0055-47b7-a9fb-80b7aa87f137" providerId="ADAL" clId="{B1613960-E4B6-4D4B-996E-FF710E042FF7}" dt="2019-10-08T11:54:04.573" v="2170" actId="20577"/>
          <ac:spMkLst>
            <pc:docMk/>
            <pc:sldMk cId="829466659" sldId="316"/>
            <ac:spMk id="2" creationId="{03EE7E45-C0AD-4009-B40E-637E07972BBF}"/>
          </ac:spMkLst>
        </pc:spChg>
        <pc:spChg chg="mod">
          <ac:chgData name="Knoppert, K. (Kiran) (H3A)" userId="328e1c24-0055-47b7-a9fb-80b7aa87f137" providerId="ADAL" clId="{B1613960-E4B6-4D4B-996E-FF710E042FF7}" dt="2019-10-08T12:06:30.941" v="2524" actId="20577"/>
          <ac:spMkLst>
            <pc:docMk/>
            <pc:sldMk cId="829466659" sldId="316"/>
            <ac:spMk id="3" creationId="{9696DEC2-7F8D-403A-B8CE-49D292B59ABE}"/>
          </ac:spMkLst>
        </pc:spChg>
        <pc:spChg chg="add mod">
          <ac:chgData name="Knoppert, K. (Kiran) (H3A)" userId="328e1c24-0055-47b7-a9fb-80b7aa87f137" providerId="ADAL" clId="{B1613960-E4B6-4D4B-996E-FF710E042FF7}" dt="2019-10-08T11:56:45.097" v="2196" actId="1076"/>
          <ac:spMkLst>
            <pc:docMk/>
            <pc:sldMk cId="829466659" sldId="316"/>
            <ac:spMk id="5" creationId="{C92A3D91-3032-4A15-A416-0F28B12196C3}"/>
          </ac:spMkLst>
        </pc:spChg>
        <pc:spChg chg="add del">
          <ac:chgData name="Knoppert, K. (Kiran) (H3A)" userId="328e1c24-0055-47b7-a9fb-80b7aa87f137" providerId="ADAL" clId="{B1613960-E4B6-4D4B-996E-FF710E042FF7}" dt="2019-10-08T12:07:57.112" v="2527"/>
          <ac:spMkLst>
            <pc:docMk/>
            <pc:sldMk cId="829466659" sldId="316"/>
            <ac:spMk id="6" creationId="{A9021519-D405-47DC-BBC9-AF474DD9DD5F}"/>
          </ac:spMkLst>
        </pc:spChg>
        <pc:spChg chg="add">
          <ac:chgData name="Knoppert, K. (Kiran) (H3A)" userId="328e1c24-0055-47b7-a9fb-80b7aa87f137" providerId="ADAL" clId="{B1613960-E4B6-4D4B-996E-FF710E042FF7}" dt="2019-10-09T11:04:23.771" v="3319"/>
          <ac:spMkLst>
            <pc:docMk/>
            <pc:sldMk cId="829466659" sldId="316"/>
            <ac:spMk id="7" creationId="{7ADB70B0-C33C-422F-9B89-DCC559162054}"/>
          </ac:spMkLst>
        </pc:spChg>
      </pc:sldChg>
      <pc:sldChg chg="addSp delSp modSp add">
        <pc:chgData name="Knoppert, K. (Kiran) (H3A)" userId="328e1c24-0055-47b7-a9fb-80b7aa87f137" providerId="ADAL" clId="{B1613960-E4B6-4D4B-996E-FF710E042FF7}" dt="2019-10-20T10:56:32.473" v="4418" actId="20577"/>
        <pc:sldMkLst>
          <pc:docMk/>
          <pc:sldMk cId="4254890051" sldId="317"/>
        </pc:sldMkLst>
        <pc:spChg chg="mod">
          <ac:chgData name="Knoppert, K. (Kiran) (H3A)" userId="328e1c24-0055-47b7-a9fb-80b7aa87f137" providerId="ADAL" clId="{B1613960-E4B6-4D4B-996E-FF710E042FF7}" dt="2019-10-20T10:56:32.473" v="4418" actId="20577"/>
          <ac:spMkLst>
            <pc:docMk/>
            <pc:sldMk cId="4254890051" sldId="317"/>
            <ac:spMk id="4" creationId="{427915AF-4B61-40DE-A671-4D285F99EC84}"/>
          </ac:spMkLst>
        </pc:spChg>
        <pc:spChg chg="add del">
          <ac:chgData name="Knoppert, K. (Kiran) (H3A)" userId="328e1c24-0055-47b7-a9fb-80b7aa87f137" providerId="ADAL" clId="{B1613960-E4B6-4D4B-996E-FF710E042FF7}" dt="2019-10-08T11:56:21.940" v="2190" actId="478"/>
          <ac:spMkLst>
            <pc:docMk/>
            <pc:sldMk cId="4254890051" sldId="317"/>
            <ac:spMk id="12" creationId="{6723AB71-1D12-4E39-99CA-3F419EC6519C}"/>
          </ac:spMkLst>
        </pc:spChg>
        <pc:spChg chg="add mod">
          <ac:chgData name="Knoppert, K. (Kiran) (H3A)" userId="328e1c24-0055-47b7-a9fb-80b7aa87f137" providerId="ADAL" clId="{B1613960-E4B6-4D4B-996E-FF710E042FF7}" dt="2019-10-08T11:56:32.631" v="2193" actId="1076"/>
          <ac:spMkLst>
            <pc:docMk/>
            <pc:sldMk cId="4254890051" sldId="317"/>
            <ac:spMk id="13" creationId="{BCBAF3B6-A1C0-4A7B-B75B-18860CDAFC91}"/>
          </ac:spMkLst>
        </pc:spChg>
        <pc:spChg chg="mod">
          <ac:chgData name="Knoppert, K. (Kiran) (H3A)" userId="328e1c24-0055-47b7-a9fb-80b7aa87f137" providerId="ADAL" clId="{B1613960-E4B6-4D4B-996E-FF710E042FF7}" dt="2019-10-08T12:01:59.015" v="2399" actId="20577"/>
          <ac:spMkLst>
            <pc:docMk/>
            <pc:sldMk cId="4254890051" sldId="317"/>
            <ac:spMk id="120" creationId="{00000000-0000-0000-0000-000000000000}"/>
          </ac:spMkLst>
        </pc:spChg>
        <pc:spChg chg="mod">
          <ac:chgData name="Knoppert, K. (Kiran) (H3A)" userId="328e1c24-0055-47b7-a9fb-80b7aa87f137" providerId="ADAL" clId="{B1613960-E4B6-4D4B-996E-FF710E042FF7}" dt="2019-10-08T12:02:24.746" v="2408"/>
          <ac:spMkLst>
            <pc:docMk/>
            <pc:sldMk cId="4254890051" sldId="317"/>
            <ac:spMk id="121" creationId="{00000000-0000-0000-0000-000000000000}"/>
          </ac:spMkLst>
        </pc:spChg>
        <pc:spChg chg="mod">
          <ac:chgData name="Knoppert, K. (Kiran) (H3A)" userId="328e1c24-0055-47b7-a9fb-80b7aa87f137" providerId="ADAL" clId="{B1613960-E4B6-4D4B-996E-FF710E042FF7}" dt="2019-10-08T12:02:36.058" v="2411" actId="1035"/>
          <ac:spMkLst>
            <pc:docMk/>
            <pc:sldMk cId="4254890051" sldId="317"/>
            <ac:spMk id="136" creationId="{00000000-0000-0000-0000-000000000000}"/>
          </ac:spMkLst>
        </pc:spChg>
        <pc:grpChg chg="del">
          <ac:chgData name="Knoppert, K. (Kiran) (H3A)" userId="328e1c24-0055-47b7-a9fb-80b7aa87f137" providerId="ADAL" clId="{B1613960-E4B6-4D4B-996E-FF710E042FF7}" dt="2019-10-08T11:56:25.361" v="2191" actId="478"/>
          <ac:grpSpMkLst>
            <pc:docMk/>
            <pc:sldMk cId="4254890051" sldId="317"/>
            <ac:grpSpMk id="29" creationId="{17F12563-EF76-4C4D-AB7C-87854024302C}"/>
          </ac:grpSpMkLst>
        </pc:grpChg>
      </pc:sldChg>
      <pc:sldChg chg="addSp delSp modSp add modAnim">
        <pc:chgData name="Knoppert, K. (Kiran) (H3A)" userId="328e1c24-0055-47b7-a9fb-80b7aa87f137" providerId="ADAL" clId="{B1613960-E4B6-4D4B-996E-FF710E042FF7}" dt="2019-10-10T11:21:23.583" v="4212"/>
        <pc:sldMkLst>
          <pc:docMk/>
          <pc:sldMk cId="859201308" sldId="318"/>
        </pc:sldMkLst>
        <pc:spChg chg="mod">
          <ac:chgData name="Knoppert, K. (Kiran) (H3A)" userId="328e1c24-0055-47b7-a9fb-80b7aa87f137" providerId="ADAL" clId="{B1613960-E4B6-4D4B-996E-FF710E042FF7}" dt="2019-10-08T12:08:47.394" v="2558" actId="20577"/>
          <ac:spMkLst>
            <pc:docMk/>
            <pc:sldMk cId="859201308" sldId="318"/>
            <ac:spMk id="2" creationId="{F428448C-25FE-4BD8-B96C-3CA33CC948F2}"/>
          </ac:spMkLst>
        </pc:spChg>
        <pc:spChg chg="mod">
          <ac:chgData name="Knoppert, K. (Kiran) (H3A)" userId="328e1c24-0055-47b7-a9fb-80b7aa87f137" providerId="ADAL" clId="{B1613960-E4B6-4D4B-996E-FF710E042FF7}" dt="2019-10-08T12:13:42.901" v="3024" actId="20577"/>
          <ac:spMkLst>
            <pc:docMk/>
            <pc:sldMk cId="859201308" sldId="318"/>
            <ac:spMk id="3" creationId="{AF87E361-B2E6-4EEB-8431-C9FF4E256B22}"/>
          </ac:spMkLst>
        </pc:spChg>
        <pc:spChg chg="add">
          <ac:chgData name="Knoppert, K. (Kiran) (H3A)" userId="328e1c24-0055-47b7-a9fb-80b7aa87f137" providerId="ADAL" clId="{B1613960-E4B6-4D4B-996E-FF710E042FF7}" dt="2019-10-09T10:59:42.319" v="3025"/>
          <ac:spMkLst>
            <pc:docMk/>
            <pc:sldMk cId="859201308" sldId="318"/>
            <ac:spMk id="6" creationId="{ABE7469D-AE41-4910-A8B9-E8207DF561C2}"/>
          </ac:spMkLst>
        </pc:spChg>
        <pc:spChg chg="add">
          <ac:chgData name="Knoppert, K. (Kiran) (H3A)" userId="328e1c24-0055-47b7-a9fb-80b7aa87f137" providerId="ADAL" clId="{B1613960-E4B6-4D4B-996E-FF710E042FF7}" dt="2019-10-09T11:04:25.085" v="3320"/>
          <ac:spMkLst>
            <pc:docMk/>
            <pc:sldMk cId="859201308" sldId="318"/>
            <ac:spMk id="7" creationId="{1AC1140B-2DEB-45A2-BF05-790BD2370DF4}"/>
          </ac:spMkLst>
        </pc:spChg>
        <pc:picChg chg="add del mod">
          <ac:chgData name="Knoppert, K. (Kiran) (H3A)" userId="328e1c24-0055-47b7-a9fb-80b7aa87f137" providerId="ADAL" clId="{B1613960-E4B6-4D4B-996E-FF710E042FF7}" dt="2019-10-08T12:10:37.715" v="2730"/>
          <ac:picMkLst>
            <pc:docMk/>
            <pc:sldMk cId="859201308" sldId="318"/>
            <ac:picMk id="5" creationId="{507E7B5E-1ACC-4E9A-9405-0EADFF9AF58B}"/>
          </ac:picMkLst>
        </pc:picChg>
      </pc:sldChg>
      <pc:sldChg chg="modSp add">
        <pc:chgData name="Knoppert, K. (Kiran) (H3A)" userId="328e1c24-0055-47b7-a9fb-80b7aa87f137" providerId="ADAL" clId="{B1613960-E4B6-4D4B-996E-FF710E042FF7}" dt="2019-10-20T10:57:27.746" v="4427" actId="20577"/>
        <pc:sldMkLst>
          <pc:docMk/>
          <pc:sldMk cId="2677954962" sldId="319"/>
        </pc:sldMkLst>
        <pc:spChg chg="mod">
          <ac:chgData name="Knoppert, K. (Kiran) (H3A)" userId="328e1c24-0055-47b7-a9fb-80b7aa87f137" providerId="ADAL" clId="{B1613960-E4B6-4D4B-996E-FF710E042FF7}" dt="2019-10-20T10:57:20.588" v="4420" actId="20577"/>
          <ac:spMkLst>
            <pc:docMk/>
            <pc:sldMk cId="2677954962" sldId="319"/>
            <ac:spMk id="4" creationId="{427915AF-4B61-40DE-A671-4D285F99EC84}"/>
          </ac:spMkLst>
        </pc:spChg>
        <pc:spChg chg="mod">
          <ac:chgData name="Knoppert, K. (Kiran) (H3A)" userId="328e1c24-0055-47b7-a9fb-80b7aa87f137" providerId="ADAL" clId="{B1613960-E4B6-4D4B-996E-FF710E042FF7}" dt="2019-10-08T12:08:41.183" v="2543" actId="20577"/>
          <ac:spMkLst>
            <pc:docMk/>
            <pc:sldMk cId="2677954962" sldId="319"/>
            <ac:spMk id="120" creationId="{00000000-0000-0000-0000-000000000000}"/>
          </ac:spMkLst>
        </pc:spChg>
        <pc:spChg chg="mod">
          <ac:chgData name="Knoppert, K. (Kiran) (H3A)" userId="328e1c24-0055-47b7-a9fb-80b7aa87f137" providerId="ADAL" clId="{B1613960-E4B6-4D4B-996E-FF710E042FF7}" dt="2019-10-20T10:57:27.746" v="4427" actId="20577"/>
          <ac:spMkLst>
            <pc:docMk/>
            <pc:sldMk cId="2677954962" sldId="319"/>
            <ac:spMk id="121" creationId="{00000000-0000-0000-0000-000000000000}"/>
          </ac:spMkLst>
        </pc:spChg>
      </pc:sldChg>
      <pc:sldChg chg="addSp delSp modSp add ord">
        <pc:chgData name="Knoppert, K. (Kiran) (H3A)" userId="328e1c24-0055-47b7-a9fb-80b7aa87f137" providerId="ADAL" clId="{B1613960-E4B6-4D4B-996E-FF710E042FF7}" dt="2019-10-20T10:57:34.905" v="4429" actId="20577"/>
        <pc:sldMkLst>
          <pc:docMk/>
          <pc:sldMk cId="1374476178" sldId="320"/>
        </pc:sldMkLst>
        <pc:spChg chg="mod">
          <ac:chgData name="Knoppert, K. (Kiran) (H3A)" userId="328e1c24-0055-47b7-a9fb-80b7aa87f137" providerId="ADAL" clId="{B1613960-E4B6-4D4B-996E-FF710E042FF7}" dt="2019-10-20T10:57:34.905" v="4429" actId="20577"/>
          <ac:spMkLst>
            <pc:docMk/>
            <pc:sldMk cId="1374476178" sldId="320"/>
            <ac:spMk id="4" creationId="{427915AF-4B61-40DE-A671-4D285F99EC84}"/>
          </ac:spMkLst>
        </pc:spChg>
        <pc:spChg chg="add mod">
          <ac:chgData name="Knoppert, K. (Kiran) (H3A)" userId="328e1c24-0055-47b7-a9fb-80b7aa87f137" providerId="ADAL" clId="{B1613960-E4B6-4D4B-996E-FF710E042FF7}" dt="2019-10-09T11:02:50.990" v="3119" actId="164"/>
          <ac:spMkLst>
            <pc:docMk/>
            <pc:sldMk cId="1374476178" sldId="320"/>
            <ac:spMk id="8" creationId="{55BF0A05-E12A-45FF-BA2D-37D882905937}"/>
          </ac:spMkLst>
        </pc:spChg>
        <pc:spChg chg="add mod">
          <ac:chgData name="Knoppert, K. (Kiran) (H3A)" userId="328e1c24-0055-47b7-a9fb-80b7aa87f137" providerId="ADAL" clId="{B1613960-E4B6-4D4B-996E-FF710E042FF7}" dt="2019-10-09T11:02:50.990" v="3119" actId="164"/>
          <ac:spMkLst>
            <pc:docMk/>
            <pc:sldMk cId="1374476178" sldId="320"/>
            <ac:spMk id="9" creationId="{6D780F05-45E5-456B-A0CA-16789F3DD911}"/>
          </ac:spMkLst>
        </pc:spChg>
        <pc:spChg chg="del">
          <ac:chgData name="Knoppert, K. (Kiran) (H3A)" userId="328e1c24-0055-47b7-a9fb-80b7aa87f137" providerId="ADAL" clId="{B1613960-E4B6-4D4B-996E-FF710E042FF7}" dt="2019-10-09T11:02:32.801" v="3113" actId="478"/>
          <ac:spMkLst>
            <pc:docMk/>
            <pc:sldMk cId="1374476178" sldId="320"/>
            <ac:spMk id="13" creationId="{BCBAF3B6-A1C0-4A7B-B75B-18860CDAFC91}"/>
          </ac:spMkLst>
        </pc:spChg>
        <pc:spChg chg="mod">
          <ac:chgData name="Knoppert, K. (Kiran) (H3A)" userId="328e1c24-0055-47b7-a9fb-80b7aa87f137" providerId="ADAL" clId="{B1613960-E4B6-4D4B-996E-FF710E042FF7}" dt="2019-10-09T11:01:47.335" v="3071" actId="20577"/>
          <ac:spMkLst>
            <pc:docMk/>
            <pc:sldMk cId="1374476178" sldId="320"/>
            <ac:spMk id="120" creationId="{00000000-0000-0000-0000-000000000000}"/>
          </ac:spMkLst>
        </pc:spChg>
        <pc:spChg chg="mod">
          <ac:chgData name="Knoppert, K. (Kiran) (H3A)" userId="328e1c24-0055-47b7-a9fb-80b7aa87f137" providerId="ADAL" clId="{B1613960-E4B6-4D4B-996E-FF710E042FF7}" dt="2019-10-09T11:01:59.629" v="3112" actId="20577"/>
          <ac:spMkLst>
            <pc:docMk/>
            <pc:sldMk cId="1374476178" sldId="320"/>
            <ac:spMk id="121" creationId="{00000000-0000-0000-0000-000000000000}"/>
          </ac:spMkLst>
        </pc:spChg>
        <pc:grpChg chg="add mod">
          <ac:chgData name="Knoppert, K. (Kiran) (H3A)" userId="328e1c24-0055-47b7-a9fb-80b7aa87f137" providerId="ADAL" clId="{B1613960-E4B6-4D4B-996E-FF710E042FF7}" dt="2019-10-09T11:02:54.337" v="3120" actId="1076"/>
          <ac:grpSpMkLst>
            <pc:docMk/>
            <pc:sldMk cId="1374476178" sldId="320"/>
            <ac:grpSpMk id="2" creationId="{AC685056-5F8C-49C7-92F8-7F0AD9A486E4}"/>
          </ac:grpSpMkLst>
        </pc:grpChg>
      </pc:sldChg>
      <pc:sldChg chg="addSp modSp add modAnim">
        <pc:chgData name="Knoppert, K. (Kiran) (H3A)" userId="328e1c24-0055-47b7-a9fb-80b7aa87f137" providerId="ADAL" clId="{B1613960-E4B6-4D4B-996E-FF710E042FF7}" dt="2019-10-10T11:20:36.275" v="4205"/>
        <pc:sldMkLst>
          <pc:docMk/>
          <pc:sldMk cId="1619389842" sldId="321"/>
        </pc:sldMkLst>
        <pc:spChg chg="mod">
          <ac:chgData name="Knoppert, K. (Kiran) (H3A)" userId="328e1c24-0055-47b7-a9fb-80b7aa87f137" providerId="ADAL" clId="{B1613960-E4B6-4D4B-996E-FF710E042FF7}" dt="2019-10-09T11:01:40.013" v="3050" actId="20577"/>
          <ac:spMkLst>
            <pc:docMk/>
            <pc:sldMk cId="1619389842" sldId="321"/>
            <ac:spMk id="2" creationId="{4611D843-6A9F-4824-9375-5E6671C0A378}"/>
          </ac:spMkLst>
        </pc:spChg>
        <pc:spChg chg="mod">
          <ac:chgData name="Knoppert, K. (Kiran) (H3A)" userId="328e1c24-0055-47b7-a9fb-80b7aa87f137" providerId="ADAL" clId="{B1613960-E4B6-4D4B-996E-FF710E042FF7}" dt="2019-10-09T11:04:00.440" v="3316" actId="20577"/>
          <ac:spMkLst>
            <pc:docMk/>
            <pc:sldMk cId="1619389842" sldId="321"/>
            <ac:spMk id="3" creationId="{1B29FA02-3664-49CA-B708-BA1626A0A353}"/>
          </ac:spMkLst>
        </pc:spChg>
        <pc:spChg chg="add">
          <ac:chgData name="Knoppert, K. (Kiran) (H3A)" userId="328e1c24-0055-47b7-a9fb-80b7aa87f137" providerId="ADAL" clId="{B1613960-E4B6-4D4B-996E-FF710E042FF7}" dt="2019-10-09T11:04:28.618" v="3321"/>
          <ac:spMkLst>
            <pc:docMk/>
            <pc:sldMk cId="1619389842" sldId="321"/>
            <ac:spMk id="8" creationId="{6061A803-3D87-438B-B678-2C1369ADC2FE}"/>
          </ac:spMkLst>
        </pc:spChg>
        <pc:grpChg chg="add">
          <ac:chgData name="Knoppert, K. (Kiran) (H3A)" userId="328e1c24-0055-47b7-a9fb-80b7aa87f137" providerId="ADAL" clId="{B1613960-E4B6-4D4B-996E-FF710E042FF7}" dt="2019-10-09T11:02:57.312" v="3121"/>
          <ac:grpSpMkLst>
            <pc:docMk/>
            <pc:sldMk cId="1619389842" sldId="321"/>
            <ac:grpSpMk id="5" creationId="{6B825CCC-3F86-4E4F-8F8B-A58862B8B452}"/>
          </ac:grpSpMkLst>
        </pc:grpChg>
      </pc:sldChg>
      <pc:sldChg chg="addSp delSp modSp add">
        <pc:chgData name="Knoppert, K. (Kiran) (H3A)" userId="328e1c24-0055-47b7-a9fb-80b7aa87f137" providerId="ADAL" clId="{B1613960-E4B6-4D4B-996E-FF710E042FF7}" dt="2019-10-20T10:57:40.549" v="4432" actId="20577"/>
        <pc:sldMkLst>
          <pc:docMk/>
          <pc:sldMk cId="526497113" sldId="322"/>
        </pc:sldMkLst>
        <pc:spChg chg="mod">
          <ac:chgData name="Knoppert, K. (Kiran) (H3A)" userId="328e1c24-0055-47b7-a9fb-80b7aa87f137" providerId="ADAL" clId="{B1613960-E4B6-4D4B-996E-FF710E042FF7}" dt="2019-10-20T10:57:40.549" v="4432" actId="20577"/>
          <ac:spMkLst>
            <pc:docMk/>
            <pc:sldMk cId="526497113" sldId="322"/>
            <ac:spMk id="4" creationId="{427915AF-4B61-40DE-A671-4D285F99EC84}"/>
          </ac:spMkLst>
        </pc:spChg>
        <pc:spChg chg="mod">
          <ac:chgData name="Knoppert, K. (Kiran) (H3A)" userId="328e1c24-0055-47b7-a9fb-80b7aa87f137" providerId="ADAL" clId="{B1613960-E4B6-4D4B-996E-FF710E042FF7}" dt="2019-10-09T11:05:02.644" v="3331" actId="20577"/>
          <ac:spMkLst>
            <pc:docMk/>
            <pc:sldMk cId="526497113" sldId="322"/>
            <ac:spMk id="120" creationId="{00000000-0000-0000-0000-000000000000}"/>
          </ac:spMkLst>
        </pc:spChg>
        <pc:spChg chg="mod">
          <ac:chgData name="Knoppert, K. (Kiran) (H3A)" userId="328e1c24-0055-47b7-a9fb-80b7aa87f137" providerId="ADAL" clId="{B1613960-E4B6-4D4B-996E-FF710E042FF7}" dt="2019-10-09T11:05:13.158" v="3350" actId="20577"/>
          <ac:spMkLst>
            <pc:docMk/>
            <pc:sldMk cId="526497113" sldId="322"/>
            <ac:spMk id="121" creationId="{00000000-0000-0000-0000-000000000000}"/>
          </ac:spMkLst>
        </pc:spChg>
        <pc:grpChg chg="del">
          <ac:chgData name="Knoppert, K. (Kiran) (H3A)" userId="328e1c24-0055-47b7-a9fb-80b7aa87f137" providerId="ADAL" clId="{B1613960-E4B6-4D4B-996E-FF710E042FF7}" dt="2019-10-09T11:05:36.326" v="3369" actId="478"/>
          <ac:grpSpMkLst>
            <pc:docMk/>
            <pc:sldMk cId="526497113" sldId="322"/>
            <ac:grpSpMk id="2" creationId="{AC685056-5F8C-49C7-92F8-7F0AD9A486E4}"/>
          </ac:grpSpMkLst>
        </pc:grpChg>
        <pc:grpChg chg="add mod">
          <ac:chgData name="Knoppert, K. (Kiran) (H3A)" userId="328e1c24-0055-47b7-a9fb-80b7aa87f137" providerId="ADAL" clId="{B1613960-E4B6-4D4B-996E-FF710E042FF7}" dt="2019-10-09T11:05:45.311" v="3372" actId="1076"/>
          <ac:grpSpMkLst>
            <pc:docMk/>
            <pc:sldMk cId="526497113" sldId="322"/>
            <ac:grpSpMk id="10" creationId="{6A2C3BDF-6306-49A0-9BDF-4BB7AEB79C59}"/>
          </ac:grpSpMkLst>
        </pc:grpChg>
      </pc:sldChg>
      <pc:sldChg chg="addSp modSp add modAnim">
        <pc:chgData name="Knoppert, K. (Kiran) (H3A)" userId="328e1c24-0055-47b7-a9fb-80b7aa87f137" providerId="ADAL" clId="{B1613960-E4B6-4D4B-996E-FF710E042FF7}" dt="2019-10-10T11:20:25.206" v="4203"/>
        <pc:sldMkLst>
          <pc:docMk/>
          <pc:sldMk cId="3850486176" sldId="323"/>
        </pc:sldMkLst>
        <pc:spChg chg="mod">
          <ac:chgData name="Knoppert, K. (Kiran) (H3A)" userId="328e1c24-0055-47b7-a9fb-80b7aa87f137" providerId="ADAL" clId="{B1613960-E4B6-4D4B-996E-FF710E042FF7}" dt="2019-10-09T11:06:02.239" v="3386" actId="20577"/>
          <ac:spMkLst>
            <pc:docMk/>
            <pc:sldMk cId="3850486176" sldId="323"/>
            <ac:spMk id="2" creationId="{1B045770-A430-41E0-BEAA-6C35F79C2F8A}"/>
          </ac:spMkLst>
        </pc:spChg>
        <pc:spChg chg="mod">
          <ac:chgData name="Knoppert, K. (Kiran) (H3A)" userId="328e1c24-0055-47b7-a9fb-80b7aa87f137" providerId="ADAL" clId="{B1613960-E4B6-4D4B-996E-FF710E042FF7}" dt="2019-10-09T11:08:47.037" v="3416" actId="20577"/>
          <ac:spMkLst>
            <pc:docMk/>
            <pc:sldMk cId="3850486176" sldId="323"/>
            <ac:spMk id="3" creationId="{7DDFDFFB-DB54-4337-A480-8EC8BE896634}"/>
          </ac:spMkLst>
        </pc:spChg>
        <pc:spChg chg="add mod">
          <ac:chgData name="Knoppert, K. (Kiran) (H3A)" userId="328e1c24-0055-47b7-a9fb-80b7aa87f137" providerId="ADAL" clId="{B1613960-E4B6-4D4B-996E-FF710E042FF7}" dt="2019-10-09T11:14:20.485" v="4041" actId="5793"/>
          <ac:spMkLst>
            <pc:docMk/>
            <pc:sldMk cId="3850486176" sldId="323"/>
            <ac:spMk id="10" creationId="{3B3E5526-9DB2-4510-AEDF-D56F6C0368D3}"/>
          </ac:spMkLst>
        </pc:spChg>
        <pc:spChg chg="add">
          <ac:chgData name="Knoppert, K. (Kiran) (H3A)" userId="328e1c24-0055-47b7-a9fb-80b7aa87f137" providerId="ADAL" clId="{B1613960-E4B6-4D4B-996E-FF710E042FF7}" dt="2019-10-09T11:22:22.390" v="4134"/>
          <ac:spMkLst>
            <pc:docMk/>
            <pc:sldMk cId="3850486176" sldId="323"/>
            <ac:spMk id="11" creationId="{F17BAF9C-378C-4FBD-AE8B-69C5A9C82E29}"/>
          </ac:spMkLst>
        </pc:spChg>
        <pc:grpChg chg="add mod">
          <ac:chgData name="Knoppert, K. (Kiran) (H3A)" userId="328e1c24-0055-47b7-a9fb-80b7aa87f137" providerId="ADAL" clId="{B1613960-E4B6-4D4B-996E-FF710E042FF7}" dt="2019-10-09T11:05:51.998" v="3374" actId="1076"/>
          <ac:grpSpMkLst>
            <pc:docMk/>
            <pc:sldMk cId="3850486176" sldId="323"/>
            <ac:grpSpMk id="5" creationId="{5926EC7B-2747-431D-862F-8BAEA10B6A94}"/>
          </ac:grpSpMkLst>
        </pc:grpChg>
      </pc:sldChg>
      <pc:sldChg chg="addSp delSp modSp add ord modAnim">
        <pc:chgData name="Knoppert, K. (Kiran) (H3A)" userId="328e1c24-0055-47b7-a9fb-80b7aa87f137" providerId="ADAL" clId="{B1613960-E4B6-4D4B-996E-FF710E042FF7}" dt="2019-10-20T10:57:45.176" v="4434" actId="20577"/>
        <pc:sldMkLst>
          <pc:docMk/>
          <pc:sldMk cId="3549390734" sldId="324"/>
        </pc:sldMkLst>
        <pc:spChg chg="mod">
          <ac:chgData name="Knoppert, K. (Kiran) (H3A)" userId="328e1c24-0055-47b7-a9fb-80b7aa87f137" providerId="ADAL" clId="{B1613960-E4B6-4D4B-996E-FF710E042FF7}" dt="2019-10-20T10:57:45.176" v="4434" actId="20577"/>
          <ac:spMkLst>
            <pc:docMk/>
            <pc:sldMk cId="3549390734" sldId="324"/>
            <ac:spMk id="4" creationId="{427915AF-4B61-40DE-A671-4D285F99EC84}"/>
          </ac:spMkLst>
        </pc:spChg>
        <pc:spChg chg="add mod">
          <ac:chgData name="Knoppert, K. (Kiran) (H3A)" userId="328e1c24-0055-47b7-a9fb-80b7aa87f137" providerId="ADAL" clId="{B1613960-E4B6-4D4B-996E-FF710E042FF7}" dt="2019-10-09T11:21:58.347" v="4133" actId="1036"/>
          <ac:spMkLst>
            <pc:docMk/>
            <pc:sldMk cId="3549390734" sldId="324"/>
            <ac:spMk id="16" creationId="{5923B7CA-C2E6-4612-BFAC-0C9CC1839279}"/>
          </ac:spMkLst>
        </pc:spChg>
        <pc:spChg chg="add del">
          <ac:chgData name="Knoppert, K. (Kiran) (H3A)" userId="328e1c24-0055-47b7-a9fb-80b7aa87f137" providerId="ADAL" clId="{B1613960-E4B6-4D4B-996E-FF710E042FF7}" dt="2019-10-09T11:22:40.163" v="4136"/>
          <ac:spMkLst>
            <pc:docMk/>
            <pc:sldMk cId="3549390734" sldId="324"/>
            <ac:spMk id="17" creationId="{5088D39B-FD26-4DC7-B34D-1CBC116A07EA}"/>
          </ac:spMkLst>
        </pc:spChg>
        <pc:spChg chg="mod">
          <ac:chgData name="Knoppert, K. (Kiran) (H3A)" userId="328e1c24-0055-47b7-a9fb-80b7aa87f137" providerId="ADAL" clId="{B1613960-E4B6-4D4B-996E-FF710E042FF7}" dt="2019-10-09T11:20:59.354" v="4064" actId="20577"/>
          <ac:spMkLst>
            <pc:docMk/>
            <pc:sldMk cId="3549390734" sldId="324"/>
            <ac:spMk id="120" creationId="{00000000-0000-0000-0000-000000000000}"/>
          </ac:spMkLst>
        </pc:spChg>
        <pc:spChg chg="mod">
          <ac:chgData name="Knoppert, K. (Kiran) (H3A)" userId="328e1c24-0055-47b7-a9fb-80b7aa87f137" providerId="ADAL" clId="{B1613960-E4B6-4D4B-996E-FF710E042FF7}" dt="2019-10-09T11:21:10.235" v="4111" actId="20577"/>
          <ac:spMkLst>
            <pc:docMk/>
            <pc:sldMk cId="3549390734" sldId="324"/>
            <ac:spMk id="121" creationId="{00000000-0000-0000-0000-000000000000}"/>
          </ac:spMkLst>
        </pc:spChg>
        <pc:grpChg chg="del">
          <ac:chgData name="Knoppert, K. (Kiran) (H3A)" userId="328e1c24-0055-47b7-a9fb-80b7aa87f137" providerId="ADAL" clId="{B1613960-E4B6-4D4B-996E-FF710E042FF7}" dt="2019-10-09T11:21:44.997" v="4125" actId="478"/>
          <ac:grpSpMkLst>
            <pc:docMk/>
            <pc:sldMk cId="3549390734" sldId="324"/>
            <ac:grpSpMk id="10" creationId="{6A2C3BDF-6306-49A0-9BDF-4BB7AEB79C59}"/>
          </ac:grpSpMkLst>
        </pc:grpChg>
      </pc:sldChg>
      <pc:sldChg chg="addSp modSp add modAnim">
        <pc:chgData name="Knoppert, K. (Kiran) (H3A)" userId="328e1c24-0055-47b7-a9fb-80b7aa87f137" providerId="ADAL" clId="{B1613960-E4B6-4D4B-996E-FF710E042FF7}" dt="2019-10-20T11:04:35.037" v="4594" actId="20577"/>
        <pc:sldMkLst>
          <pc:docMk/>
          <pc:sldMk cId="1222237544" sldId="325"/>
        </pc:sldMkLst>
        <pc:spChg chg="mod">
          <ac:chgData name="Knoppert, K. (Kiran) (H3A)" userId="328e1c24-0055-47b7-a9fb-80b7aa87f137" providerId="ADAL" clId="{B1613960-E4B6-4D4B-996E-FF710E042FF7}" dt="2019-10-09T11:21:18.766" v="4124" actId="20577"/>
          <ac:spMkLst>
            <pc:docMk/>
            <pc:sldMk cId="1222237544" sldId="325"/>
            <ac:spMk id="2" creationId="{92C41AFA-1814-4088-B12E-52A8589D439A}"/>
          </ac:spMkLst>
        </pc:spChg>
        <pc:spChg chg="mod">
          <ac:chgData name="Knoppert, K. (Kiran) (H3A)" userId="328e1c24-0055-47b7-a9fb-80b7aa87f137" providerId="ADAL" clId="{B1613960-E4B6-4D4B-996E-FF710E042FF7}" dt="2019-10-20T11:04:35.037" v="4594" actId="20577"/>
          <ac:spMkLst>
            <pc:docMk/>
            <pc:sldMk cId="1222237544" sldId="325"/>
            <ac:spMk id="3" creationId="{05A56BE5-FA7C-46C1-AA7B-1567F1428372}"/>
          </ac:spMkLst>
        </pc:spChg>
        <pc:spChg chg="add mod">
          <ac:chgData name="Knoppert, K. (Kiran) (H3A)" userId="328e1c24-0055-47b7-a9fb-80b7aa87f137" providerId="ADAL" clId="{B1613960-E4B6-4D4B-996E-FF710E042FF7}" dt="2019-10-09T11:21:54.203" v="4129" actId="1076"/>
          <ac:spMkLst>
            <pc:docMk/>
            <pc:sldMk cId="1222237544" sldId="325"/>
            <ac:spMk id="5" creationId="{C4EA89BC-6094-4BBB-8D90-6DD71D8844C1}"/>
          </ac:spMkLst>
        </pc:spChg>
        <pc:spChg chg="add">
          <ac:chgData name="Knoppert, K. (Kiran) (H3A)" userId="328e1c24-0055-47b7-a9fb-80b7aa87f137" providerId="ADAL" clId="{B1613960-E4B6-4D4B-996E-FF710E042FF7}" dt="2019-10-09T11:22:41.344" v="4137"/>
          <ac:spMkLst>
            <pc:docMk/>
            <pc:sldMk cId="1222237544" sldId="325"/>
            <ac:spMk id="6" creationId="{5AE5D773-CF37-4B23-942D-C2FB19859023}"/>
          </ac:spMkLst>
        </pc:spChg>
      </pc:sldChg>
      <pc:sldMasterChg chg="modTransition delSldLayout modSldLayout">
        <pc:chgData name="Knoppert, K. (Kiran) (H3A)" userId="328e1c24-0055-47b7-a9fb-80b7aa87f137" providerId="ADAL" clId="{B1613960-E4B6-4D4B-996E-FF710E042FF7}" dt="2019-10-09T11:04:20.879" v="3318" actId="2696"/>
        <pc:sldMasterMkLst>
          <pc:docMk/>
          <pc:sldMasterMk cId="3174369364" sldId="2147483660"/>
        </pc:sldMasterMkLst>
        <pc:sldLayoutChg chg="modTransition">
          <pc:chgData name="Knoppert, K. (Kiran) (H3A)" userId="328e1c24-0055-47b7-a9fb-80b7aa87f137" providerId="ADAL" clId="{B1613960-E4B6-4D4B-996E-FF710E042FF7}" dt="2019-10-04T12:07:40.706" v="1751"/>
          <pc:sldLayoutMkLst>
            <pc:docMk/>
            <pc:sldMasterMk cId="3174369364" sldId="2147483660"/>
            <pc:sldLayoutMk cId="2289556053" sldId="2147483661"/>
          </pc:sldLayoutMkLst>
        </pc:sldLayoutChg>
        <pc:sldLayoutChg chg="del modTransition">
          <pc:chgData name="Knoppert, K. (Kiran) (H3A)" userId="328e1c24-0055-47b7-a9fb-80b7aa87f137" providerId="ADAL" clId="{B1613960-E4B6-4D4B-996E-FF710E042FF7}" dt="2019-10-09T11:04:20.879" v="3318" actId="2696"/>
          <pc:sldLayoutMkLst>
            <pc:docMk/>
            <pc:sldMasterMk cId="3174369364" sldId="2147483660"/>
            <pc:sldLayoutMk cId="719292520" sldId="2147483662"/>
          </pc:sldLayoutMkLst>
        </pc:sldLayoutChg>
        <pc:sldLayoutChg chg="modTransition">
          <pc:chgData name="Knoppert, K. (Kiran) (H3A)" userId="328e1c24-0055-47b7-a9fb-80b7aa87f137" providerId="ADAL" clId="{B1613960-E4B6-4D4B-996E-FF710E042FF7}" dt="2019-10-04T12:07:40.706" v="1751"/>
          <pc:sldLayoutMkLst>
            <pc:docMk/>
            <pc:sldMasterMk cId="3174369364" sldId="2147483660"/>
            <pc:sldLayoutMk cId="1769402053" sldId="2147483663"/>
          </pc:sldLayoutMkLst>
        </pc:sldLayoutChg>
        <pc:sldLayoutChg chg="modTransition">
          <pc:chgData name="Knoppert, K. (Kiran) (H3A)" userId="328e1c24-0055-47b7-a9fb-80b7aa87f137" providerId="ADAL" clId="{B1613960-E4B6-4D4B-996E-FF710E042FF7}" dt="2019-10-04T12:07:40.706" v="1751"/>
          <pc:sldLayoutMkLst>
            <pc:docMk/>
            <pc:sldMasterMk cId="3174369364" sldId="2147483660"/>
            <pc:sldLayoutMk cId="700771742" sldId="2147483664"/>
          </pc:sldLayoutMkLst>
        </pc:sldLayoutChg>
        <pc:sldLayoutChg chg="modTransition">
          <pc:chgData name="Knoppert, K. (Kiran) (H3A)" userId="328e1c24-0055-47b7-a9fb-80b7aa87f137" providerId="ADAL" clId="{B1613960-E4B6-4D4B-996E-FF710E042FF7}" dt="2019-10-04T12:07:40.706" v="1751"/>
          <pc:sldLayoutMkLst>
            <pc:docMk/>
            <pc:sldMasterMk cId="3174369364" sldId="2147483660"/>
            <pc:sldLayoutMk cId="3121510919" sldId="2147483665"/>
          </pc:sldLayoutMkLst>
        </pc:sldLayoutChg>
        <pc:sldLayoutChg chg="modTransition">
          <pc:chgData name="Knoppert, K. (Kiran) (H3A)" userId="328e1c24-0055-47b7-a9fb-80b7aa87f137" providerId="ADAL" clId="{B1613960-E4B6-4D4B-996E-FF710E042FF7}" dt="2019-10-04T12:07:40.706" v="1751"/>
          <pc:sldLayoutMkLst>
            <pc:docMk/>
            <pc:sldMasterMk cId="3174369364" sldId="2147483660"/>
            <pc:sldLayoutMk cId="980354446" sldId="2147483669"/>
          </pc:sldLayoutMkLst>
        </pc:sldLayoutChg>
        <pc:sldLayoutChg chg="modTransition">
          <pc:chgData name="Knoppert, K. (Kiran) (H3A)" userId="328e1c24-0055-47b7-a9fb-80b7aa87f137" providerId="ADAL" clId="{B1613960-E4B6-4D4B-996E-FF710E042FF7}" dt="2019-10-04T12:07:40.706" v="1751"/>
          <pc:sldLayoutMkLst>
            <pc:docMk/>
            <pc:sldMasterMk cId="3174369364" sldId="2147483660"/>
            <pc:sldLayoutMk cId="3805875861" sldId="2147483670"/>
          </pc:sldLayoutMkLst>
        </pc:sldLayoutChg>
        <pc:sldLayoutChg chg="modTransition">
          <pc:chgData name="Knoppert, K. (Kiran) (H3A)" userId="328e1c24-0055-47b7-a9fb-80b7aa87f137" providerId="ADAL" clId="{B1613960-E4B6-4D4B-996E-FF710E042FF7}" dt="2019-10-04T12:07:40.706" v="1751"/>
          <pc:sldLayoutMkLst>
            <pc:docMk/>
            <pc:sldMasterMk cId="3174369364" sldId="2147483660"/>
            <pc:sldLayoutMk cId="315645322" sldId="2147483671"/>
          </pc:sldLayoutMkLst>
        </pc:sldLayoutChg>
      </pc:sldMaster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21T16:36:22.523" idx="2">
    <p:pos x="10" y="10"/>
    <p:text>make story here!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21T16:36:22.523" idx="2">
    <p:pos x="10" y="10"/>
    <p:text>make story here!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4383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7173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8526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9716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9237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602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9756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2514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1241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7647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0833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7928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 about the writer,</a:t>
            </a:r>
          </a:p>
          <a:p>
            <a:r>
              <a:rPr lang="en-US" dirty="0"/>
              <a:t>His name is Philip reeve and he is born in </a:t>
            </a:r>
            <a:r>
              <a:rPr lang="en-US" dirty="0" err="1"/>
              <a:t>brighton</a:t>
            </a:r>
            <a:r>
              <a:rPr lang="en-US" dirty="0"/>
              <a:t>, Sussex in England {take </a:t>
            </a:r>
            <a:r>
              <a:rPr lang="en-US" dirty="0" err="1"/>
              <a:t>breth</a:t>
            </a:r>
            <a:r>
              <a:rPr lang="en-US" dirty="0"/>
              <a:t>}</a:t>
            </a:r>
          </a:p>
          <a:p>
            <a:r>
              <a:rPr lang="en-US" dirty="0"/>
              <a:t>The genre he writes in is science fiction what means he writes in fiction nothing what he </a:t>
            </a:r>
            <a:r>
              <a:rPr lang="en-US" dirty="0" err="1"/>
              <a:t>wirites</a:t>
            </a:r>
            <a:r>
              <a:rPr lang="en-US" dirty="0"/>
              <a:t> has happened in the real world, maybe he has gotten some inspiration from the real world but everything is made up. {take breath}</a:t>
            </a:r>
          </a:p>
          <a:p>
            <a:r>
              <a:rPr lang="en-US" dirty="0"/>
              <a:t>He has written a lot of books {tap on board} as you can see {points at sliding text} he has written a lot of them almost 40 pieces   </a:t>
            </a:r>
          </a:p>
        </p:txBody>
      </p:sp>
    </p:spTree>
    <p:extLst>
      <p:ext uri="{BB962C8B-B14F-4D97-AF65-F5344CB8AC3E}">
        <p14:creationId xmlns:p14="http://schemas.microsoft.com/office/powerpoint/2010/main" val="3773314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7329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5133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854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3038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11111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98400" y="1763225"/>
            <a:ext cx="59472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rPr lang="nl-NL"/>
              <a:t>Klik om stijl te bewerken</a:t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239978" y="-11"/>
            <a:ext cx="2664079" cy="1326980"/>
            <a:chOff x="3578850" y="-50"/>
            <a:chExt cx="1816500" cy="904800"/>
          </a:xfrm>
        </p:grpSpPr>
        <p:sp>
          <p:nvSpPr>
            <p:cNvPr id="12" name="Google Shape;12;p2"/>
            <p:cNvSpPr/>
            <p:nvPr/>
          </p:nvSpPr>
          <p:spPr>
            <a:xfrm rot="10800000">
              <a:off x="3578850" y="-50"/>
              <a:ext cx="1816500" cy="904800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>
              <a:off x="4487250" y="-50"/>
              <a:ext cx="908100" cy="904800"/>
            </a:xfrm>
            <a:prstGeom prst="triangle">
              <a:avLst>
                <a:gd name="adj" fmla="val 100000"/>
              </a:avLst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8955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8000">
        <p:fade/>
      </p:transition>
    </mc:Choice>
    <mc:Fallback xmlns="">
      <p:transition spd="med" advClick="0" advTm="2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nl-NL"/>
              <a:t>Klik om stijl te bewerken</a:t>
            </a: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031425" y="1351100"/>
            <a:ext cx="7081200" cy="3462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◈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⬥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⬦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Google Shape;26;p5"/>
          <p:cNvSpPr/>
          <p:nvPr/>
        </p:nvSpPr>
        <p:spPr>
          <a:xfrm rot="10800000">
            <a:off x="3821306" y="-52066"/>
            <a:ext cx="1501500" cy="747900"/>
          </a:xfrm>
          <a:prstGeom prst="triangle">
            <a:avLst>
              <a:gd name="adj" fmla="val 50000"/>
            </a:avLst>
          </a:prstGeom>
          <a:noFill/>
          <a:ln w="76200" cap="flat" cmpd="thinThick">
            <a:solidFill>
              <a:srgbClr val="CC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077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8000">
        <p:fade/>
      </p:transition>
    </mc:Choice>
    <mc:Fallback xmlns="">
      <p:transition spd="med" advClick="0" advTm="2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nl-NL"/>
              <a:t>Klik om stijl te bewerken</a:t>
            </a:r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784100" y="1453625"/>
            <a:ext cx="3677100" cy="347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◈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⬥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⬦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682718" y="1453625"/>
            <a:ext cx="3677100" cy="347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◈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⬥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⬦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2" name="Google Shape;32;p6"/>
          <p:cNvSpPr/>
          <p:nvPr/>
        </p:nvSpPr>
        <p:spPr>
          <a:xfrm rot="10800000">
            <a:off x="3821306" y="-52066"/>
            <a:ext cx="1501500" cy="747900"/>
          </a:xfrm>
          <a:prstGeom prst="triangle">
            <a:avLst>
              <a:gd name="adj" fmla="val 50000"/>
            </a:avLst>
          </a:prstGeom>
          <a:noFill/>
          <a:ln w="76200" cap="flat" cmpd="thinThick">
            <a:solidFill>
              <a:srgbClr val="CC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151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8000">
        <p:fade/>
      </p:transition>
    </mc:Choice>
    <mc:Fallback xmlns="">
      <p:transition spd="med" advClick="0" advTm="2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op decoration" type="blank">
  <p:cSld name="Blank top decora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 rot="10800000">
            <a:off x="3821306" y="-52066"/>
            <a:ext cx="1501500" cy="747900"/>
          </a:xfrm>
          <a:prstGeom prst="triangle">
            <a:avLst>
              <a:gd name="adj" fmla="val 50000"/>
            </a:avLst>
          </a:prstGeom>
          <a:noFill/>
          <a:ln w="76200" cap="flat" cmpd="thinThick">
            <a:solidFill>
              <a:srgbClr val="CC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035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8000">
        <p:fade/>
      </p:transition>
    </mc:Choice>
    <mc:Fallback xmlns="">
      <p:transition spd="med" advClick="0" advTm="2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ottom decoration">
  <p:cSld name="Blank bottom decora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3821306" y="4465658"/>
            <a:ext cx="1501500" cy="747900"/>
          </a:xfrm>
          <a:prstGeom prst="triangle">
            <a:avLst>
              <a:gd name="adj" fmla="val 50000"/>
            </a:avLst>
          </a:prstGeom>
          <a:noFill/>
          <a:ln w="76200" cap="flat" cmpd="thinThick">
            <a:solidFill>
              <a:srgbClr val="CC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587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8000">
        <p:fade/>
      </p:transition>
    </mc:Choice>
    <mc:Fallback xmlns="">
      <p:transition spd="med" advClick="0" advTm="28000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sz="1800" i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31425" y="1351100"/>
            <a:ext cx="70812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Lora"/>
              <a:buChar char="◈"/>
              <a:defRPr sz="2400">
                <a:latin typeface="Lora"/>
                <a:ea typeface="Lora"/>
                <a:cs typeface="Lora"/>
                <a:sym typeface="Lora"/>
              </a:defRPr>
            </a:lvl1pPr>
            <a:lvl2pPr marL="914400" lvl="1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Lora"/>
              <a:buChar char="⬥"/>
              <a:defRPr sz="2000">
                <a:latin typeface="Lora"/>
                <a:ea typeface="Lora"/>
                <a:cs typeface="Lora"/>
                <a:sym typeface="Lora"/>
              </a:defRPr>
            </a:lvl2pPr>
            <a:lvl3pPr marL="1371600" lvl="2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Lora"/>
              <a:buChar char="⬦"/>
              <a:defRPr sz="2000">
                <a:latin typeface="Lora"/>
                <a:ea typeface="Lora"/>
                <a:cs typeface="Lora"/>
                <a:sym typeface="Lora"/>
              </a:defRPr>
            </a:lvl3pPr>
            <a:lvl4pPr marL="1828800" lvl="3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Lora"/>
              <a:buChar char="⬩"/>
              <a:defRPr sz="2000">
                <a:latin typeface="Lora"/>
                <a:ea typeface="Lora"/>
                <a:cs typeface="Lora"/>
                <a:sym typeface="Lora"/>
              </a:defRPr>
            </a:lvl4pPr>
            <a:lvl5pPr marL="2286000" lvl="4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Lora"/>
              <a:buChar char="⬩"/>
              <a:defRPr sz="2000">
                <a:latin typeface="Lora"/>
                <a:ea typeface="Lora"/>
                <a:cs typeface="Lora"/>
                <a:sym typeface="Lora"/>
              </a:defRPr>
            </a:lvl5pPr>
            <a:lvl6pPr marL="2743200" lvl="5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Lora"/>
              <a:buChar char="⬩"/>
              <a:defRPr sz="2000">
                <a:latin typeface="Lora"/>
                <a:ea typeface="Lora"/>
                <a:cs typeface="Lora"/>
                <a:sym typeface="Lora"/>
              </a:defRPr>
            </a:lvl6pPr>
            <a:lvl7pPr marL="3200400" lvl="6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Lora"/>
              <a:buChar char="⬩"/>
              <a:defRPr sz="2000">
                <a:latin typeface="Lora"/>
                <a:ea typeface="Lora"/>
                <a:cs typeface="Lora"/>
                <a:sym typeface="Lora"/>
              </a:defRPr>
            </a:lvl7pPr>
            <a:lvl8pPr marL="3657600" lvl="7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○"/>
              <a:defRPr sz="2000">
                <a:latin typeface="Lora"/>
                <a:ea typeface="Lora"/>
                <a:cs typeface="Lora"/>
                <a:sym typeface="Lora"/>
              </a:defRPr>
            </a:lvl8pPr>
            <a:lvl9pPr marL="4114800" lvl="8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■"/>
              <a:defRPr sz="2000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125" y="4813400"/>
            <a:ext cx="91440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2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 sz="12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 sz="12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 sz="12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 sz="12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 sz="12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 sz="12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 sz="12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 sz="12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43693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9" r:id="rId4"/>
    <p:sldLayoutId id="2147483670" r:id="rId5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28000">
        <p:fade/>
      </p:transition>
    </mc:Choice>
    <mc:Fallback xmlns="">
      <p:transition spd="med" advClick="0" advTm="28000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BB3D667-94F3-49ED-8CE6-DD028525862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1587572" y="2220425"/>
            <a:ext cx="59472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Infernal Devices</a:t>
            </a:r>
            <a:br>
              <a:rPr lang="nl-NL" dirty="0"/>
            </a:br>
            <a:r>
              <a:rPr lang="en-GB" sz="1050" dirty="0"/>
              <a:t>door</a:t>
            </a:r>
            <a:r>
              <a:rPr lang="nl-NL" sz="1050" dirty="0"/>
              <a:t> </a:t>
            </a:r>
            <a:r>
              <a:rPr lang="en-US" sz="1050" dirty="0"/>
              <a:t>Kiran</a:t>
            </a:r>
            <a:r>
              <a:rPr lang="nl-NL" sz="1050" dirty="0"/>
              <a:t> Knoppert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 dirty="0"/>
          </a:p>
        </p:txBody>
      </p:sp>
      <p:sp>
        <p:nvSpPr>
          <p:cNvPr id="120" name="Google Shape;120;p19"/>
          <p:cNvSpPr txBox="1">
            <a:spLocks noGrp="1"/>
          </p:cNvSpPr>
          <p:nvPr>
            <p:ph type="ctrTitle" idx="4294967295"/>
          </p:nvPr>
        </p:nvSpPr>
        <p:spPr>
          <a:xfrm>
            <a:off x="435018" y="2433854"/>
            <a:ext cx="8281987" cy="1158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 dirty="0"/>
              <a:t>Over de personages</a:t>
            </a:r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4294967295"/>
          </p:nvPr>
        </p:nvSpPr>
        <p:spPr>
          <a:xfrm>
            <a:off x="2469062" y="3350880"/>
            <a:ext cx="4197350" cy="785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nl-NL" sz="1400" dirty="0">
                <a:solidFill>
                  <a:srgbClr val="434343"/>
                </a:solidFill>
              </a:rPr>
              <a:t>De belangrijkste personages op een rijtje</a:t>
            </a:r>
            <a:endParaRPr sz="1400" dirty="0">
              <a:solidFill>
                <a:srgbClr val="434343"/>
              </a:solidFill>
            </a:endParaRPr>
          </a:p>
        </p:txBody>
      </p:sp>
      <p:grpSp>
        <p:nvGrpSpPr>
          <p:cNvPr id="29" name="Google Shape;76;p14">
            <a:extLst>
              <a:ext uri="{FF2B5EF4-FFF2-40B4-BE49-F238E27FC236}">
                <a16:creationId xmlns:a16="http://schemas.microsoft.com/office/drawing/2014/main" id="{17F12563-EF76-4C4D-AB7C-87854024302C}"/>
              </a:ext>
            </a:extLst>
          </p:cNvPr>
          <p:cNvGrpSpPr/>
          <p:nvPr/>
        </p:nvGrpSpPr>
        <p:grpSpPr>
          <a:xfrm>
            <a:off x="4426514" y="119538"/>
            <a:ext cx="290722" cy="255180"/>
            <a:chOff x="1926350" y="995225"/>
            <a:chExt cx="428650" cy="356600"/>
          </a:xfrm>
          <a:solidFill>
            <a:srgbClr val="CC0000"/>
          </a:solidFill>
        </p:grpSpPr>
        <p:sp>
          <p:nvSpPr>
            <p:cNvPr id="30" name="Google Shape;77;p14">
              <a:extLst>
                <a:ext uri="{FF2B5EF4-FFF2-40B4-BE49-F238E27FC236}">
                  <a16:creationId xmlns:a16="http://schemas.microsoft.com/office/drawing/2014/main" id="{D422CE9C-42EE-42A8-BACF-00D1DC78C63A}"/>
                </a:ext>
              </a:extLst>
            </p:cNvPr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78;p14">
              <a:extLst>
                <a:ext uri="{FF2B5EF4-FFF2-40B4-BE49-F238E27FC236}">
                  <a16:creationId xmlns:a16="http://schemas.microsoft.com/office/drawing/2014/main" id="{732397AF-C0B4-4B79-9A8B-60618A0D61EA}"/>
                </a:ext>
              </a:extLst>
            </p:cNvPr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79;p14">
              <a:extLst>
                <a:ext uri="{FF2B5EF4-FFF2-40B4-BE49-F238E27FC236}">
                  <a16:creationId xmlns:a16="http://schemas.microsoft.com/office/drawing/2014/main" id="{B741ABE7-DBCB-4BA1-8125-1EAC4DCB0252}"/>
                </a:ext>
              </a:extLst>
            </p:cNvPr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80;p14">
              <a:extLst>
                <a:ext uri="{FF2B5EF4-FFF2-40B4-BE49-F238E27FC236}">
                  <a16:creationId xmlns:a16="http://schemas.microsoft.com/office/drawing/2014/main" id="{2F83E97E-11B7-49A8-BE0B-0D8A38AC78AB}"/>
                </a:ext>
              </a:extLst>
            </p:cNvPr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427915AF-4B61-40DE-A671-4D285F99EC84}"/>
              </a:ext>
            </a:extLst>
          </p:cNvPr>
          <p:cNvSpPr txBox="1"/>
          <p:nvPr/>
        </p:nvSpPr>
        <p:spPr>
          <a:xfrm>
            <a:off x="1893649" y="1668544"/>
            <a:ext cx="5348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Bookman Old Style" panose="02050604050505020204" pitchFamily="18" charset="0"/>
              </a:rPr>
              <a:t>Onderwerp</a:t>
            </a:r>
            <a:r>
              <a:rPr lang="en-US" sz="2400" dirty="0">
                <a:latin typeface="Bookman Old Style" panose="02050604050505020204" pitchFamily="18" charset="0"/>
              </a:rPr>
              <a:t> 5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F4A8416-7A46-4801-B6CA-343E02356B33}"/>
              </a:ext>
            </a:extLst>
          </p:cNvPr>
          <p:cNvSpPr/>
          <p:nvPr/>
        </p:nvSpPr>
        <p:spPr>
          <a:xfrm>
            <a:off x="0" y="5055720"/>
            <a:ext cx="9155345" cy="87680"/>
          </a:xfrm>
          <a:prstGeom prst="rect">
            <a:avLst/>
          </a:prstGeom>
          <a:solidFill>
            <a:srgbClr val="CC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23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FD5497-B37E-425F-8E00-DD0002786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 de </a:t>
            </a:r>
            <a:r>
              <a:rPr lang="en-US" dirty="0" err="1"/>
              <a:t>personen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C80CCB6-4EBC-4F1E-9027-75AD82FD4D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Wren</a:t>
            </a:r>
          </a:p>
          <a:p>
            <a:pPr lvl="1"/>
            <a:r>
              <a:rPr lang="nl-NL" dirty="0"/>
              <a:t>De hoofdpersoon</a:t>
            </a:r>
          </a:p>
          <a:p>
            <a:pPr lvl="1"/>
            <a:r>
              <a:rPr lang="nl-NL" dirty="0"/>
              <a:t>Dochter Tom, Hester</a:t>
            </a:r>
          </a:p>
          <a:p>
            <a:pPr lvl="1"/>
            <a:endParaRPr lang="nl-NL" dirty="0"/>
          </a:p>
          <a:p>
            <a:pPr marL="558800" lvl="1" indent="0">
              <a:buNone/>
            </a:pPr>
            <a:endParaRPr lang="nl-NL" dirty="0"/>
          </a:p>
          <a:p>
            <a:pPr lvl="1"/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893FCC5-DB84-42B6-8C6D-09549CA83A5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-125" y="4779110"/>
            <a:ext cx="9144000" cy="3300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11</a:t>
            </a:fld>
            <a:endParaRPr lang="nl-NL" dirty="0"/>
          </a:p>
        </p:txBody>
      </p:sp>
      <p:sp>
        <p:nvSpPr>
          <p:cNvPr id="5" name="Google Shape;496;p39">
            <a:extLst>
              <a:ext uri="{FF2B5EF4-FFF2-40B4-BE49-F238E27FC236}">
                <a16:creationId xmlns:a16="http://schemas.microsoft.com/office/drawing/2014/main" id="{44599CE9-FBDB-4A9F-BBC3-2871E915D9A0}"/>
              </a:ext>
            </a:extLst>
          </p:cNvPr>
          <p:cNvSpPr/>
          <p:nvPr/>
        </p:nvSpPr>
        <p:spPr>
          <a:xfrm>
            <a:off x="4424307" y="108994"/>
            <a:ext cx="295135" cy="311156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45BF6343-922E-41B8-BC44-F9E24FAB580C}"/>
              </a:ext>
            </a:extLst>
          </p:cNvPr>
          <p:cNvSpPr/>
          <p:nvPr/>
        </p:nvSpPr>
        <p:spPr>
          <a:xfrm>
            <a:off x="0" y="5055720"/>
            <a:ext cx="9155345" cy="87680"/>
          </a:xfrm>
          <a:prstGeom prst="rect">
            <a:avLst/>
          </a:prstGeom>
          <a:solidFill>
            <a:srgbClr val="CC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1254393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FD5497-B37E-425F-8E00-DD0002786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 de </a:t>
            </a:r>
            <a:r>
              <a:rPr lang="en-US" dirty="0" err="1"/>
              <a:t>personen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C80CCB6-4EBC-4F1E-9027-75AD82FD4D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Stalker </a:t>
            </a:r>
            <a:r>
              <a:rPr lang="nl-NL" dirty="0" err="1"/>
              <a:t>Fang</a:t>
            </a:r>
            <a:endParaRPr lang="nl-NL" dirty="0"/>
          </a:p>
          <a:p>
            <a:pPr lvl="1"/>
            <a:r>
              <a:rPr lang="nl-NL" dirty="0"/>
              <a:t>De stalker vorm Anna </a:t>
            </a:r>
            <a:r>
              <a:rPr lang="nl-NL" dirty="0" err="1"/>
              <a:t>Fang</a:t>
            </a:r>
            <a:endParaRPr lang="nl-NL" dirty="0"/>
          </a:p>
          <a:p>
            <a:pPr lvl="1"/>
            <a:r>
              <a:rPr lang="nl-NL" dirty="0"/>
              <a:t>Hoofd van anti-</a:t>
            </a:r>
            <a:r>
              <a:rPr lang="nl-NL" dirty="0" err="1"/>
              <a:t>tractionisten</a:t>
            </a:r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marL="558800" lvl="1" indent="0">
              <a:buNone/>
            </a:pPr>
            <a:endParaRPr lang="nl-NL" dirty="0"/>
          </a:p>
          <a:p>
            <a:pPr lvl="1"/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893FCC5-DB84-42B6-8C6D-09549CA83A5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-125" y="4779110"/>
            <a:ext cx="9144000" cy="3300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12</a:t>
            </a:fld>
            <a:endParaRPr lang="nl-NL" dirty="0"/>
          </a:p>
        </p:txBody>
      </p:sp>
      <p:sp>
        <p:nvSpPr>
          <p:cNvPr id="5" name="Google Shape;496;p39">
            <a:extLst>
              <a:ext uri="{FF2B5EF4-FFF2-40B4-BE49-F238E27FC236}">
                <a16:creationId xmlns:a16="http://schemas.microsoft.com/office/drawing/2014/main" id="{44599CE9-FBDB-4A9F-BBC3-2871E915D9A0}"/>
              </a:ext>
            </a:extLst>
          </p:cNvPr>
          <p:cNvSpPr/>
          <p:nvPr/>
        </p:nvSpPr>
        <p:spPr>
          <a:xfrm>
            <a:off x="4424307" y="108994"/>
            <a:ext cx="295135" cy="311156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45BF6343-922E-41B8-BC44-F9E24FAB580C}"/>
              </a:ext>
            </a:extLst>
          </p:cNvPr>
          <p:cNvSpPr/>
          <p:nvPr/>
        </p:nvSpPr>
        <p:spPr>
          <a:xfrm>
            <a:off x="0" y="5055720"/>
            <a:ext cx="9155345" cy="87680"/>
          </a:xfrm>
          <a:prstGeom prst="rect">
            <a:avLst/>
          </a:prstGeom>
          <a:solidFill>
            <a:srgbClr val="CC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5136113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FD5497-B37E-425F-8E00-DD0002786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 de </a:t>
            </a:r>
            <a:r>
              <a:rPr lang="en-US" dirty="0" err="1"/>
              <a:t>personen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C80CCB6-4EBC-4F1E-9027-75AD82FD4D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Hester</a:t>
            </a:r>
          </a:p>
          <a:p>
            <a:pPr lvl="1"/>
            <a:r>
              <a:rPr lang="en-US" dirty="0" err="1"/>
              <a:t>Een</a:t>
            </a:r>
            <a:r>
              <a:rPr lang="en-US" dirty="0"/>
              <a:t> van de </a:t>
            </a:r>
            <a:r>
              <a:rPr lang="en-US" dirty="0" err="1"/>
              <a:t>hoofdkarakters</a:t>
            </a:r>
            <a:endParaRPr lang="en-US" dirty="0"/>
          </a:p>
          <a:p>
            <a:pPr lvl="1"/>
            <a:r>
              <a:rPr lang="en-US" dirty="0" err="1"/>
              <a:t>Probeert</a:t>
            </a:r>
            <a:r>
              <a:rPr lang="en-US" dirty="0"/>
              <a:t> Wren </a:t>
            </a:r>
            <a:r>
              <a:rPr lang="en-US" dirty="0" err="1"/>
              <a:t>te</a:t>
            </a:r>
            <a:r>
              <a:rPr lang="en-US" dirty="0"/>
              <a:t> redden</a:t>
            </a:r>
          </a:p>
          <a:p>
            <a:pPr lvl="1"/>
            <a:r>
              <a:rPr lang="en-US" dirty="0"/>
              <a:t>Vrouw van tom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893FCC5-DB84-42B6-8C6D-09549CA83A5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-125" y="4779110"/>
            <a:ext cx="9144000" cy="3300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13</a:t>
            </a:fld>
            <a:endParaRPr lang="nl-NL" dirty="0"/>
          </a:p>
        </p:txBody>
      </p:sp>
      <p:sp>
        <p:nvSpPr>
          <p:cNvPr id="5" name="Google Shape;496;p39">
            <a:extLst>
              <a:ext uri="{FF2B5EF4-FFF2-40B4-BE49-F238E27FC236}">
                <a16:creationId xmlns:a16="http://schemas.microsoft.com/office/drawing/2014/main" id="{44599CE9-FBDB-4A9F-BBC3-2871E915D9A0}"/>
              </a:ext>
            </a:extLst>
          </p:cNvPr>
          <p:cNvSpPr/>
          <p:nvPr/>
        </p:nvSpPr>
        <p:spPr>
          <a:xfrm>
            <a:off x="4424307" y="108994"/>
            <a:ext cx="295135" cy="311156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7929DAA-0183-444E-91C2-4F3D554B7B18}"/>
              </a:ext>
            </a:extLst>
          </p:cNvPr>
          <p:cNvSpPr/>
          <p:nvPr/>
        </p:nvSpPr>
        <p:spPr>
          <a:xfrm>
            <a:off x="0" y="5055720"/>
            <a:ext cx="9155345" cy="87680"/>
          </a:xfrm>
          <a:prstGeom prst="rect">
            <a:avLst/>
          </a:prstGeom>
          <a:solidFill>
            <a:srgbClr val="CC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671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FD5497-B37E-425F-8E00-DD0002786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 de </a:t>
            </a:r>
            <a:r>
              <a:rPr lang="en-US" dirty="0" err="1"/>
              <a:t>personen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C80CCB6-4EBC-4F1E-9027-75AD82FD4D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Oenone Zero</a:t>
            </a:r>
          </a:p>
          <a:p>
            <a:pPr lvl="1"/>
            <a:r>
              <a:rPr lang="en-US" dirty="0" err="1"/>
              <a:t>Hoofd</a:t>
            </a:r>
            <a:r>
              <a:rPr lang="en-US" dirty="0"/>
              <a:t> </a:t>
            </a:r>
            <a:r>
              <a:rPr lang="en-US" dirty="0" err="1"/>
              <a:t>onderhoud</a:t>
            </a:r>
            <a:r>
              <a:rPr lang="en-US" dirty="0"/>
              <a:t> Stalker Fang</a:t>
            </a:r>
          </a:p>
          <a:p>
            <a:pPr lvl="1"/>
            <a:r>
              <a:rPr lang="en-US" dirty="0" err="1"/>
              <a:t>Laat</a:t>
            </a:r>
            <a:r>
              <a:rPr lang="en-US" dirty="0"/>
              <a:t> Shrike </a:t>
            </a:r>
            <a:r>
              <a:rPr lang="en-US" dirty="0" err="1"/>
              <a:t>voor</a:t>
            </a:r>
            <a:r>
              <a:rPr lang="en-US" dirty="0"/>
              <a:t> de 3e </a:t>
            </a:r>
            <a:r>
              <a:rPr lang="en-US" dirty="0" err="1"/>
              <a:t>keer</a:t>
            </a:r>
            <a:r>
              <a:rPr lang="en-US" dirty="0"/>
              <a:t> </a:t>
            </a:r>
            <a:r>
              <a:rPr lang="en-US" dirty="0" err="1"/>
              <a:t>herijzen</a:t>
            </a:r>
            <a:endParaRPr lang="en-US" dirty="0"/>
          </a:p>
          <a:p>
            <a:pPr lvl="1"/>
            <a:r>
              <a:rPr lang="en-US" dirty="0"/>
              <a:t>Is in het </a:t>
            </a:r>
            <a:r>
              <a:rPr lang="en-US" dirty="0" err="1"/>
              <a:t>geheim</a:t>
            </a:r>
            <a:r>
              <a:rPr lang="en-US" dirty="0"/>
              <a:t> </a:t>
            </a:r>
            <a:r>
              <a:rPr lang="en-US" dirty="0" err="1"/>
              <a:t>tegen</a:t>
            </a:r>
            <a:r>
              <a:rPr lang="en-US" dirty="0"/>
              <a:t> Stalker Fang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893FCC5-DB84-42B6-8C6D-09549CA83A5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-125" y="4779110"/>
            <a:ext cx="9144000" cy="3300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14</a:t>
            </a:fld>
            <a:endParaRPr lang="nl-NL" dirty="0"/>
          </a:p>
        </p:txBody>
      </p:sp>
      <p:sp>
        <p:nvSpPr>
          <p:cNvPr id="5" name="Google Shape;496;p39">
            <a:extLst>
              <a:ext uri="{FF2B5EF4-FFF2-40B4-BE49-F238E27FC236}">
                <a16:creationId xmlns:a16="http://schemas.microsoft.com/office/drawing/2014/main" id="{44599CE9-FBDB-4A9F-BBC3-2871E915D9A0}"/>
              </a:ext>
            </a:extLst>
          </p:cNvPr>
          <p:cNvSpPr/>
          <p:nvPr/>
        </p:nvSpPr>
        <p:spPr>
          <a:xfrm>
            <a:off x="4424307" y="108994"/>
            <a:ext cx="295135" cy="311156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D62C5723-DE69-4D84-A5F1-DDF3D162BF3D}"/>
              </a:ext>
            </a:extLst>
          </p:cNvPr>
          <p:cNvSpPr/>
          <p:nvPr/>
        </p:nvSpPr>
        <p:spPr>
          <a:xfrm>
            <a:off x="0" y="5055720"/>
            <a:ext cx="9155345" cy="87680"/>
          </a:xfrm>
          <a:prstGeom prst="rect">
            <a:avLst/>
          </a:prstGeom>
          <a:solidFill>
            <a:srgbClr val="CC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731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FD5497-B37E-425F-8E00-DD0002786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 de </a:t>
            </a:r>
            <a:r>
              <a:rPr lang="en-US" dirty="0" err="1"/>
              <a:t>personen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C80CCB6-4EBC-4F1E-9027-75AD82FD4D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Shrike </a:t>
            </a:r>
          </a:p>
          <a:p>
            <a:pPr lvl="1"/>
            <a:r>
              <a:rPr lang="en-US" dirty="0" err="1"/>
              <a:t>Voor</a:t>
            </a:r>
            <a:r>
              <a:rPr lang="en-US" dirty="0"/>
              <a:t> de 3e </a:t>
            </a:r>
            <a:r>
              <a:rPr lang="en-US" dirty="0" err="1"/>
              <a:t>keer</a:t>
            </a:r>
            <a:r>
              <a:rPr lang="en-US" dirty="0"/>
              <a:t> </a:t>
            </a:r>
            <a:r>
              <a:rPr lang="en-US" dirty="0" err="1"/>
              <a:t>herezen</a:t>
            </a:r>
            <a:r>
              <a:rPr lang="en-US" dirty="0"/>
              <a:t> van de </a:t>
            </a:r>
            <a:r>
              <a:rPr lang="en-US" dirty="0" err="1"/>
              <a:t>dood</a:t>
            </a:r>
            <a:endParaRPr lang="en-US" dirty="0"/>
          </a:p>
          <a:p>
            <a:pPr lvl="1"/>
            <a:r>
              <a:rPr lang="en-US" dirty="0" err="1"/>
              <a:t>Lijfwacht</a:t>
            </a:r>
            <a:r>
              <a:rPr lang="en-US" dirty="0"/>
              <a:t> Stalker Fang</a:t>
            </a:r>
          </a:p>
          <a:p>
            <a:pPr lvl="1"/>
            <a:r>
              <a:rPr lang="en-US" dirty="0"/>
              <a:t>Kan Dr. Oenone Zero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uitschakelen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893FCC5-DB84-42B6-8C6D-09549CA83A5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-125" y="4779110"/>
            <a:ext cx="9144000" cy="3300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15</a:t>
            </a:fld>
            <a:endParaRPr lang="nl-NL" dirty="0"/>
          </a:p>
        </p:txBody>
      </p:sp>
      <p:sp>
        <p:nvSpPr>
          <p:cNvPr id="5" name="Google Shape;496;p39">
            <a:extLst>
              <a:ext uri="{FF2B5EF4-FFF2-40B4-BE49-F238E27FC236}">
                <a16:creationId xmlns:a16="http://schemas.microsoft.com/office/drawing/2014/main" id="{44599CE9-FBDB-4A9F-BBC3-2871E915D9A0}"/>
              </a:ext>
            </a:extLst>
          </p:cNvPr>
          <p:cNvSpPr/>
          <p:nvPr/>
        </p:nvSpPr>
        <p:spPr>
          <a:xfrm>
            <a:off x="4424307" y="108994"/>
            <a:ext cx="295135" cy="311156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6F11404-B902-4BD4-978C-94C443884A88}"/>
              </a:ext>
            </a:extLst>
          </p:cNvPr>
          <p:cNvSpPr/>
          <p:nvPr/>
        </p:nvSpPr>
        <p:spPr>
          <a:xfrm>
            <a:off x="0" y="5055720"/>
            <a:ext cx="9155345" cy="87680"/>
          </a:xfrm>
          <a:prstGeom prst="rect">
            <a:avLst/>
          </a:prstGeom>
          <a:solidFill>
            <a:srgbClr val="CC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016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>
            <a:spLocks noGrp="1"/>
          </p:cNvSpPr>
          <p:nvPr>
            <p:ph type="sldNum" idx="12"/>
          </p:nvPr>
        </p:nvSpPr>
        <p:spPr>
          <a:xfrm>
            <a:off x="-125" y="4777304"/>
            <a:ext cx="91440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 dirty="0"/>
          </a:p>
        </p:txBody>
      </p:sp>
      <p:sp>
        <p:nvSpPr>
          <p:cNvPr id="120" name="Google Shape;120;p19"/>
          <p:cNvSpPr txBox="1">
            <a:spLocks noGrp="1"/>
          </p:cNvSpPr>
          <p:nvPr>
            <p:ph type="ctrTitle" idx="4294967295"/>
          </p:nvPr>
        </p:nvSpPr>
        <p:spPr>
          <a:xfrm>
            <a:off x="681537" y="2130209"/>
            <a:ext cx="7772400" cy="11604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6000" dirty="0"/>
              <a:t>Over de tijd</a:t>
            </a:r>
            <a:endParaRPr sz="6000" dirty="0"/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4294967295"/>
          </p:nvPr>
        </p:nvSpPr>
        <p:spPr>
          <a:xfrm>
            <a:off x="2469062" y="4021433"/>
            <a:ext cx="4197350" cy="785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rgbClr val="666666"/>
              </a:buClr>
              <a:buSzPts val="1800"/>
              <a:buNone/>
            </a:pPr>
            <a:r>
              <a:rPr lang="nl-NL" sz="1800" dirty="0">
                <a:solidFill>
                  <a:srgbClr val="666666"/>
                </a:solidFill>
              </a:rPr>
              <a:t>Wanneer speelt het zich af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27915AF-4B61-40DE-A671-4D285F99EC84}"/>
              </a:ext>
            </a:extLst>
          </p:cNvPr>
          <p:cNvSpPr txBox="1"/>
          <p:nvPr/>
        </p:nvSpPr>
        <p:spPr>
          <a:xfrm>
            <a:off x="1893649" y="1668544"/>
            <a:ext cx="5348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Bookman Old Style" panose="02050604050505020204" pitchFamily="18" charset="0"/>
              </a:rPr>
              <a:t>Onderwerp</a:t>
            </a:r>
            <a:r>
              <a:rPr lang="en-US" sz="2400" dirty="0">
                <a:latin typeface="Bookman Old Style" panose="02050604050505020204" pitchFamily="18" charset="0"/>
              </a:rPr>
              <a:t> 5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B2028A8C-D97C-450E-A3E8-B3EF37D39AA7}"/>
              </a:ext>
            </a:extLst>
          </p:cNvPr>
          <p:cNvSpPr/>
          <p:nvPr/>
        </p:nvSpPr>
        <p:spPr>
          <a:xfrm>
            <a:off x="0" y="5055720"/>
            <a:ext cx="9155345" cy="87680"/>
          </a:xfrm>
          <a:prstGeom prst="rect">
            <a:avLst/>
          </a:prstGeom>
          <a:solidFill>
            <a:srgbClr val="CC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Google Shape;561;p39">
            <a:extLst>
              <a:ext uri="{FF2B5EF4-FFF2-40B4-BE49-F238E27FC236}">
                <a16:creationId xmlns:a16="http://schemas.microsoft.com/office/drawing/2014/main" id="{BCBAF3B6-A1C0-4A7B-B75B-18860CDAFC91}"/>
              </a:ext>
            </a:extLst>
          </p:cNvPr>
          <p:cNvSpPr/>
          <p:nvPr/>
        </p:nvSpPr>
        <p:spPr>
          <a:xfrm>
            <a:off x="4386699" y="70471"/>
            <a:ext cx="362076" cy="362057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489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EE7E45-C0AD-4009-B40E-637E0797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 de tijd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696DEC2-7F8D-403A-B8CE-49D292B59A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15 jaar na het 2</a:t>
            </a:r>
            <a:r>
              <a:rPr lang="nl-NL" baseline="30000" dirty="0"/>
              <a:t>e</a:t>
            </a:r>
            <a:r>
              <a:rPr lang="nl-NL" dirty="0"/>
              <a:t> boek</a:t>
            </a:r>
          </a:p>
          <a:p>
            <a:r>
              <a:rPr lang="nl-NL" dirty="0"/>
              <a:t>Ergens in de 22</a:t>
            </a:r>
            <a:r>
              <a:rPr lang="nl-NL" baseline="30000" dirty="0"/>
              <a:t>e</a:t>
            </a:r>
            <a:r>
              <a:rPr lang="nl-NL" dirty="0"/>
              <a:t> eeuw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458172E-74CE-4914-8ABE-601F6882A7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17</a:t>
            </a:fld>
            <a:endParaRPr lang="nl-NL" dirty="0"/>
          </a:p>
        </p:txBody>
      </p:sp>
      <p:sp>
        <p:nvSpPr>
          <p:cNvPr id="5" name="Google Shape;561;p39">
            <a:extLst>
              <a:ext uri="{FF2B5EF4-FFF2-40B4-BE49-F238E27FC236}">
                <a16:creationId xmlns:a16="http://schemas.microsoft.com/office/drawing/2014/main" id="{C92A3D91-3032-4A15-A416-0F28B12196C3}"/>
              </a:ext>
            </a:extLst>
          </p:cNvPr>
          <p:cNvSpPr/>
          <p:nvPr/>
        </p:nvSpPr>
        <p:spPr>
          <a:xfrm>
            <a:off x="4390837" y="68390"/>
            <a:ext cx="362076" cy="362057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ADB70B0-C33C-422F-9B89-DCC559162054}"/>
              </a:ext>
            </a:extLst>
          </p:cNvPr>
          <p:cNvSpPr/>
          <p:nvPr/>
        </p:nvSpPr>
        <p:spPr>
          <a:xfrm>
            <a:off x="0" y="5055720"/>
            <a:ext cx="9155345" cy="87680"/>
          </a:xfrm>
          <a:prstGeom prst="rect">
            <a:avLst/>
          </a:prstGeom>
          <a:solidFill>
            <a:srgbClr val="CC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946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8000">
        <p:fade/>
      </p:transition>
    </mc:Choice>
    <mc:Fallback xmlns="">
      <p:transition spd="med" advClick="0" advTm="2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>
            <a:spLocks noGrp="1"/>
          </p:cNvSpPr>
          <p:nvPr>
            <p:ph type="sldNum" idx="12"/>
          </p:nvPr>
        </p:nvSpPr>
        <p:spPr>
          <a:xfrm>
            <a:off x="-125" y="4777304"/>
            <a:ext cx="91440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 dirty="0"/>
          </a:p>
        </p:txBody>
      </p:sp>
      <p:sp>
        <p:nvSpPr>
          <p:cNvPr id="120" name="Google Shape;120;p19"/>
          <p:cNvSpPr txBox="1">
            <a:spLocks noGrp="1"/>
          </p:cNvSpPr>
          <p:nvPr>
            <p:ph type="ctrTitle" idx="4294967295"/>
          </p:nvPr>
        </p:nvSpPr>
        <p:spPr>
          <a:xfrm>
            <a:off x="681537" y="2130209"/>
            <a:ext cx="7772400" cy="11604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6000" dirty="0"/>
              <a:t>Over de ruimte</a:t>
            </a:r>
            <a:endParaRPr sz="6000" dirty="0"/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4294967295"/>
          </p:nvPr>
        </p:nvSpPr>
        <p:spPr>
          <a:xfrm>
            <a:off x="2469062" y="4021433"/>
            <a:ext cx="4197350" cy="785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rgbClr val="666666"/>
              </a:buClr>
              <a:buSzPts val="1800"/>
              <a:buNone/>
            </a:pPr>
            <a:r>
              <a:rPr lang="nl-NL" sz="1800" dirty="0">
                <a:solidFill>
                  <a:srgbClr val="666666"/>
                </a:solidFill>
              </a:rPr>
              <a:t>Waar speelt het zich af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27915AF-4B61-40DE-A671-4D285F99EC84}"/>
              </a:ext>
            </a:extLst>
          </p:cNvPr>
          <p:cNvSpPr txBox="1"/>
          <p:nvPr/>
        </p:nvSpPr>
        <p:spPr>
          <a:xfrm>
            <a:off x="1893649" y="1668544"/>
            <a:ext cx="5348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Bookman Old Style" panose="02050604050505020204" pitchFamily="18" charset="0"/>
              </a:rPr>
              <a:t>Onderwerp</a:t>
            </a:r>
            <a:r>
              <a:rPr lang="en-US" sz="2400" dirty="0">
                <a:latin typeface="Bookman Old Style" panose="02050604050505020204" pitchFamily="18" charset="0"/>
              </a:rPr>
              <a:t> 6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B2028A8C-D97C-450E-A3E8-B3EF37D39AA7}"/>
              </a:ext>
            </a:extLst>
          </p:cNvPr>
          <p:cNvSpPr/>
          <p:nvPr/>
        </p:nvSpPr>
        <p:spPr>
          <a:xfrm>
            <a:off x="0" y="5055720"/>
            <a:ext cx="9155345" cy="87680"/>
          </a:xfrm>
          <a:prstGeom prst="rect">
            <a:avLst/>
          </a:prstGeom>
          <a:solidFill>
            <a:srgbClr val="CC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Google Shape;561;p39">
            <a:extLst>
              <a:ext uri="{FF2B5EF4-FFF2-40B4-BE49-F238E27FC236}">
                <a16:creationId xmlns:a16="http://schemas.microsoft.com/office/drawing/2014/main" id="{BCBAF3B6-A1C0-4A7B-B75B-18860CDAFC91}"/>
              </a:ext>
            </a:extLst>
          </p:cNvPr>
          <p:cNvSpPr/>
          <p:nvPr/>
        </p:nvSpPr>
        <p:spPr>
          <a:xfrm>
            <a:off x="4386699" y="70471"/>
            <a:ext cx="362076" cy="362057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795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28448C-25FE-4BD8-B96C-3CA33CC94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 de ruimte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87E361-B2E6-4EEB-8431-C9FF4E256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7137" y="1229940"/>
            <a:ext cx="7081200" cy="3462300"/>
          </a:xfrm>
        </p:spPr>
        <p:txBody>
          <a:bodyPr/>
          <a:lstStyle/>
          <a:p>
            <a:pPr marL="444500" indent="-342900"/>
            <a:r>
              <a:rPr lang="nl-NL" dirty="0"/>
              <a:t>Begin boek</a:t>
            </a:r>
          </a:p>
          <a:p>
            <a:pPr marL="901700" lvl="1" indent="-342900"/>
            <a:r>
              <a:rPr lang="nl-NL" dirty="0"/>
              <a:t> in </a:t>
            </a:r>
            <a:r>
              <a:rPr lang="nl-NL" dirty="0" err="1"/>
              <a:t>Angorage</a:t>
            </a:r>
            <a:r>
              <a:rPr lang="nl-NL" dirty="0"/>
              <a:t> op de wijnvlaktes</a:t>
            </a:r>
          </a:p>
          <a:p>
            <a:pPr marL="901700" lvl="1" indent="-342900"/>
            <a:r>
              <a:rPr lang="nl-NL" dirty="0"/>
              <a:t>Eind locatie vorig boek</a:t>
            </a:r>
          </a:p>
          <a:p>
            <a:pPr marL="444500" indent="-342900"/>
            <a:r>
              <a:rPr lang="nl-NL" dirty="0"/>
              <a:t>Eind boek</a:t>
            </a:r>
          </a:p>
          <a:p>
            <a:pPr marL="901700" lvl="1" indent="-342900"/>
            <a:r>
              <a:rPr lang="nl-NL" dirty="0"/>
              <a:t> Terug in </a:t>
            </a:r>
            <a:r>
              <a:rPr lang="nl-NL" dirty="0" err="1"/>
              <a:t>Angorage</a:t>
            </a:r>
            <a:r>
              <a:rPr lang="nl-NL" dirty="0"/>
              <a:t> op de wijnvlaktes</a:t>
            </a:r>
          </a:p>
          <a:p>
            <a:pPr marL="444500" indent="-342900"/>
            <a:r>
              <a:rPr lang="nl-NL" dirty="0"/>
              <a:t>Midden boek </a:t>
            </a:r>
          </a:p>
          <a:p>
            <a:pPr marL="901700" lvl="1" indent="-342900"/>
            <a:r>
              <a:rPr lang="nl-NL" dirty="0"/>
              <a:t>Op een rijdende plezier stad </a:t>
            </a:r>
            <a:r>
              <a:rPr lang="en-US" dirty="0"/>
              <a:t>Brighton</a:t>
            </a:r>
            <a:endParaRPr lang="nl-NL" dirty="0"/>
          </a:p>
          <a:p>
            <a:pPr marL="558800" lvl="1" indent="0">
              <a:buNone/>
            </a:pPr>
            <a:endParaRPr lang="nl-NL" dirty="0"/>
          </a:p>
          <a:p>
            <a:pPr marL="558800" lvl="1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45AAF74-682D-4716-B88F-C58297E7F3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19</a:t>
            </a:fld>
            <a:endParaRPr lang="nl-NL" dirty="0"/>
          </a:p>
        </p:txBody>
      </p:sp>
      <p:sp>
        <p:nvSpPr>
          <p:cNvPr id="6" name="Google Shape;561;p39">
            <a:extLst>
              <a:ext uri="{FF2B5EF4-FFF2-40B4-BE49-F238E27FC236}">
                <a16:creationId xmlns:a16="http://schemas.microsoft.com/office/drawing/2014/main" id="{ABE7469D-AE41-4910-A8B9-E8207DF561C2}"/>
              </a:ext>
            </a:extLst>
          </p:cNvPr>
          <p:cNvSpPr/>
          <p:nvPr/>
        </p:nvSpPr>
        <p:spPr>
          <a:xfrm>
            <a:off x="4386699" y="70471"/>
            <a:ext cx="362076" cy="362057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AC1140B-2DEB-45A2-BF05-790BD2370DF4}"/>
              </a:ext>
            </a:extLst>
          </p:cNvPr>
          <p:cNvSpPr/>
          <p:nvPr/>
        </p:nvSpPr>
        <p:spPr>
          <a:xfrm>
            <a:off x="0" y="5055720"/>
            <a:ext cx="9155345" cy="87680"/>
          </a:xfrm>
          <a:prstGeom prst="rect">
            <a:avLst/>
          </a:prstGeom>
          <a:solidFill>
            <a:srgbClr val="CC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920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8000">
        <p:fade/>
      </p:transition>
    </mc:Choice>
    <mc:Fallback xmlns="">
      <p:transition spd="med" advClick="0" advTm="2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sp>
        <p:nvSpPr>
          <p:cNvPr id="120" name="Google Shape;120;p19"/>
          <p:cNvSpPr txBox="1">
            <a:spLocks noGrp="1"/>
          </p:cNvSpPr>
          <p:nvPr>
            <p:ph type="ctrTitle" idx="4294967295"/>
          </p:nvPr>
        </p:nvSpPr>
        <p:spPr>
          <a:xfrm>
            <a:off x="831036" y="2341315"/>
            <a:ext cx="7772400" cy="11604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6000" dirty="0"/>
              <a:t>over het </a:t>
            </a:r>
            <a:r>
              <a:rPr lang="en-US" sz="6000" dirty="0" err="1"/>
              <a:t>boek</a:t>
            </a:r>
            <a:endParaRPr lang="en-US" sz="6000" dirty="0"/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4294967295"/>
          </p:nvPr>
        </p:nvSpPr>
        <p:spPr>
          <a:xfrm>
            <a:off x="2477336" y="3733800"/>
            <a:ext cx="4197350" cy="784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nl-NL" sz="1400" dirty="0">
                <a:solidFill>
                  <a:srgbClr val="434343"/>
                </a:solidFill>
              </a:rPr>
              <a:t>Een beetje informatie over het boek.</a:t>
            </a:r>
            <a:endParaRPr sz="1400" dirty="0">
              <a:solidFill>
                <a:srgbClr val="434343"/>
              </a:solidFill>
            </a:endParaRPr>
          </a:p>
        </p:txBody>
      </p:sp>
      <p:grpSp>
        <p:nvGrpSpPr>
          <p:cNvPr id="29" name="Google Shape;76;p14">
            <a:extLst>
              <a:ext uri="{FF2B5EF4-FFF2-40B4-BE49-F238E27FC236}">
                <a16:creationId xmlns:a16="http://schemas.microsoft.com/office/drawing/2014/main" id="{17F12563-EF76-4C4D-AB7C-87854024302C}"/>
              </a:ext>
            </a:extLst>
          </p:cNvPr>
          <p:cNvGrpSpPr/>
          <p:nvPr/>
        </p:nvGrpSpPr>
        <p:grpSpPr>
          <a:xfrm>
            <a:off x="4426514" y="119538"/>
            <a:ext cx="290722" cy="255180"/>
            <a:chOff x="1926350" y="995225"/>
            <a:chExt cx="428650" cy="356600"/>
          </a:xfrm>
          <a:solidFill>
            <a:srgbClr val="CC0000"/>
          </a:solidFill>
        </p:grpSpPr>
        <p:sp>
          <p:nvSpPr>
            <p:cNvPr id="30" name="Google Shape;77;p14">
              <a:extLst>
                <a:ext uri="{FF2B5EF4-FFF2-40B4-BE49-F238E27FC236}">
                  <a16:creationId xmlns:a16="http://schemas.microsoft.com/office/drawing/2014/main" id="{D422CE9C-42EE-42A8-BACF-00D1DC78C63A}"/>
                </a:ext>
              </a:extLst>
            </p:cNvPr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78;p14">
              <a:extLst>
                <a:ext uri="{FF2B5EF4-FFF2-40B4-BE49-F238E27FC236}">
                  <a16:creationId xmlns:a16="http://schemas.microsoft.com/office/drawing/2014/main" id="{732397AF-C0B4-4B79-9A8B-60618A0D61EA}"/>
                </a:ext>
              </a:extLst>
            </p:cNvPr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79;p14">
              <a:extLst>
                <a:ext uri="{FF2B5EF4-FFF2-40B4-BE49-F238E27FC236}">
                  <a16:creationId xmlns:a16="http://schemas.microsoft.com/office/drawing/2014/main" id="{B741ABE7-DBCB-4BA1-8125-1EAC4DCB0252}"/>
                </a:ext>
              </a:extLst>
            </p:cNvPr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80;p14">
              <a:extLst>
                <a:ext uri="{FF2B5EF4-FFF2-40B4-BE49-F238E27FC236}">
                  <a16:creationId xmlns:a16="http://schemas.microsoft.com/office/drawing/2014/main" id="{2F83E97E-11B7-49A8-BE0B-0D8A38AC78AB}"/>
                </a:ext>
              </a:extLst>
            </p:cNvPr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427915AF-4B61-40DE-A671-4D285F99EC84}"/>
              </a:ext>
            </a:extLst>
          </p:cNvPr>
          <p:cNvSpPr txBox="1"/>
          <p:nvPr/>
        </p:nvSpPr>
        <p:spPr>
          <a:xfrm>
            <a:off x="1901923" y="1647627"/>
            <a:ext cx="5348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Bookman Old Style" panose="02050604050505020204" pitchFamily="18" charset="0"/>
              </a:rPr>
              <a:t>Pagina</a:t>
            </a:r>
            <a:r>
              <a:rPr lang="en-US" sz="2400" dirty="0">
                <a:latin typeface="Bookman Old Style" panose="02050604050505020204" pitchFamily="18" charset="0"/>
              </a:rPr>
              <a:t> 1.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4A09DE2-C36C-4896-A59B-CBF7CDF31362}"/>
              </a:ext>
            </a:extLst>
          </p:cNvPr>
          <p:cNvSpPr/>
          <p:nvPr/>
        </p:nvSpPr>
        <p:spPr>
          <a:xfrm>
            <a:off x="0" y="5055720"/>
            <a:ext cx="9155345" cy="87680"/>
          </a:xfrm>
          <a:prstGeom prst="rect">
            <a:avLst/>
          </a:prstGeom>
          <a:solidFill>
            <a:srgbClr val="CC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906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>
            <a:spLocks noGrp="1"/>
          </p:cNvSpPr>
          <p:nvPr>
            <p:ph type="sldNum" idx="12"/>
          </p:nvPr>
        </p:nvSpPr>
        <p:spPr>
          <a:xfrm>
            <a:off x="-125" y="4777304"/>
            <a:ext cx="91440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 dirty="0"/>
          </a:p>
        </p:txBody>
      </p:sp>
      <p:sp>
        <p:nvSpPr>
          <p:cNvPr id="120" name="Google Shape;120;p19"/>
          <p:cNvSpPr txBox="1">
            <a:spLocks noGrp="1"/>
          </p:cNvSpPr>
          <p:nvPr>
            <p:ph type="ctrTitle" idx="4294967295"/>
          </p:nvPr>
        </p:nvSpPr>
        <p:spPr>
          <a:xfrm>
            <a:off x="681537" y="2130209"/>
            <a:ext cx="7772400" cy="11604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6000" dirty="0"/>
              <a:t>Over het perspectief</a:t>
            </a:r>
            <a:endParaRPr sz="6000" dirty="0"/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4294967295"/>
          </p:nvPr>
        </p:nvSpPr>
        <p:spPr>
          <a:xfrm>
            <a:off x="2469062" y="4021433"/>
            <a:ext cx="4197350" cy="785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rgbClr val="666666"/>
              </a:buClr>
              <a:buSzPts val="1800"/>
              <a:buNone/>
            </a:pPr>
            <a:r>
              <a:rPr lang="nl-NL" sz="1800" dirty="0">
                <a:solidFill>
                  <a:srgbClr val="666666"/>
                </a:solidFill>
              </a:rPr>
              <a:t>Vanuit wie het is geschreven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27915AF-4B61-40DE-A671-4D285F99EC84}"/>
              </a:ext>
            </a:extLst>
          </p:cNvPr>
          <p:cNvSpPr txBox="1"/>
          <p:nvPr/>
        </p:nvSpPr>
        <p:spPr>
          <a:xfrm>
            <a:off x="1893649" y="1668544"/>
            <a:ext cx="5348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Bookman Old Style" panose="02050604050505020204" pitchFamily="18" charset="0"/>
              </a:rPr>
              <a:t>Onderwerp</a:t>
            </a:r>
            <a:r>
              <a:rPr lang="en-US" sz="2400" dirty="0">
                <a:latin typeface="Bookman Old Style" panose="02050604050505020204" pitchFamily="18" charset="0"/>
              </a:rPr>
              <a:t> 7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B2028A8C-D97C-450E-A3E8-B3EF37D39AA7}"/>
              </a:ext>
            </a:extLst>
          </p:cNvPr>
          <p:cNvSpPr/>
          <p:nvPr/>
        </p:nvSpPr>
        <p:spPr>
          <a:xfrm>
            <a:off x="0" y="5055720"/>
            <a:ext cx="9155345" cy="87680"/>
          </a:xfrm>
          <a:prstGeom prst="rect">
            <a:avLst/>
          </a:prstGeom>
          <a:solidFill>
            <a:srgbClr val="CC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AC685056-5F8C-49C7-92F8-7F0AD9A486E4}"/>
              </a:ext>
            </a:extLst>
          </p:cNvPr>
          <p:cNvGrpSpPr/>
          <p:nvPr/>
        </p:nvGrpSpPr>
        <p:grpSpPr>
          <a:xfrm>
            <a:off x="4341140" y="46818"/>
            <a:ext cx="453194" cy="329204"/>
            <a:chOff x="4271620" y="2183285"/>
            <a:chExt cx="453194" cy="329204"/>
          </a:xfrm>
        </p:grpSpPr>
        <p:sp>
          <p:nvSpPr>
            <p:cNvPr id="8" name="Google Shape;496;p39">
              <a:extLst>
                <a:ext uri="{FF2B5EF4-FFF2-40B4-BE49-F238E27FC236}">
                  <a16:creationId xmlns:a16="http://schemas.microsoft.com/office/drawing/2014/main" id="{55BF0A05-E12A-45FF-BA2D-37D882905937}"/>
                </a:ext>
              </a:extLst>
            </p:cNvPr>
            <p:cNvSpPr/>
            <p:nvPr/>
          </p:nvSpPr>
          <p:spPr>
            <a:xfrm>
              <a:off x="4271620" y="2183285"/>
              <a:ext cx="295135" cy="311156"/>
            </a:xfrm>
            <a:custGeom>
              <a:avLst/>
              <a:gdLst/>
              <a:ahLst/>
              <a:cxnLst/>
              <a:rect l="l" t="t" r="r" b="b"/>
              <a:pathLst>
                <a:path w="15290" h="16120" extrusionOk="0">
                  <a:moveTo>
                    <a:pt x="7645" y="1"/>
                  </a:moveTo>
                  <a:lnTo>
                    <a:pt x="7303" y="25"/>
                  </a:lnTo>
                  <a:lnTo>
                    <a:pt x="7010" y="98"/>
                  </a:lnTo>
                  <a:lnTo>
                    <a:pt x="6766" y="172"/>
                  </a:lnTo>
                  <a:lnTo>
                    <a:pt x="6546" y="294"/>
                  </a:lnTo>
                  <a:lnTo>
                    <a:pt x="6351" y="391"/>
                  </a:lnTo>
                  <a:lnTo>
                    <a:pt x="6204" y="538"/>
                  </a:lnTo>
                  <a:lnTo>
                    <a:pt x="6058" y="660"/>
                  </a:lnTo>
                  <a:lnTo>
                    <a:pt x="5960" y="782"/>
                  </a:lnTo>
                  <a:lnTo>
                    <a:pt x="5569" y="856"/>
                  </a:lnTo>
                  <a:lnTo>
                    <a:pt x="5203" y="978"/>
                  </a:lnTo>
                  <a:lnTo>
                    <a:pt x="4885" y="1149"/>
                  </a:lnTo>
                  <a:lnTo>
                    <a:pt x="4617" y="1320"/>
                  </a:lnTo>
                  <a:lnTo>
                    <a:pt x="4372" y="1539"/>
                  </a:lnTo>
                  <a:lnTo>
                    <a:pt x="4177" y="1759"/>
                  </a:lnTo>
                  <a:lnTo>
                    <a:pt x="4030" y="2028"/>
                  </a:lnTo>
                  <a:lnTo>
                    <a:pt x="3908" y="2296"/>
                  </a:lnTo>
                  <a:lnTo>
                    <a:pt x="3811" y="2565"/>
                  </a:lnTo>
                  <a:lnTo>
                    <a:pt x="3737" y="2834"/>
                  </a:lnTo>
                  <a:lnTo>
                    <a:pt x="3689" y="3127"/>
                  </a:lnTo>
                  <a:lnTo>
                    <a:pt x="3640" y="3420"/>
                  </a:lnTo>
                  <a:lnTo>
                    <a:pt x="3640" y="3713"/>
                  </a:lnTo>
                  <a:lnTo>
                    <a:pt x="3640" y="3982"/>
                  </a:lnTo>
                  <a:lnTo>
                    <a:pt x="3689" y="4495"/>
                  </a:lnTo>
                  <a:lnTo>
                    <a:pt x="3689" y="4519"/>
                  </a:lnTo>
                  <a:lnTo>
                    <a:pt x="3566" y="4568"/>
                  </a:lnTo>
                  <a:lnTo>
                    <a:pt x="3469" y="4666"/>
                  </a:lnTo>
                  <a:lnTo>
                    <a:pt x="3395" y="4812"/>
                  </a:lnTo>
                  <a:lnTo>
                    <a:pt x="3322" y="4983"/>
                  </a:lnTo>
                  <a:lnTo>
                    <a:pt x="3273" y="5178"/>
                  </a:lnTo>
                  <a:lnTo>
                    <a:pt x="3249" y="5398"/>
                  </a:lnTo>
                  <a:lnTo>
                    <a:pt x="3224" y="5642"/>
                  </a:lnTo>
                  <a:lnTo>
                    <a:pt x="3249" y="5887"/>
                  </a:lnTo>
                  <a:lnTo>
                    <a:pt x="3298" y="6155"/>
                  </a:lnTo>
                  <a:lnTo>
                    <a:pt x="3347" y="6400"/>
                  </a:lnTo>
                  <a:lnTo>
                    <a:pt x="3444" y="6619"/>
                  </a:lnTo>
                  <a:lnTo>
                    <a:pt x="3542" y="6790"/>
                  </a:lnTo>
                  <a:lnTo>
                    <a:pt x="3640" y="6961"/>
                  </a:lnTo>
                  <a:lnTo>
                    <a:pt x="3762" y="7059"/>
                  </a:lnTo>
                  <a:lnTo>
                    <a:pt x="3884" y="7132"/>
                  </a:lnTo>
                  <a:lnTo>
                    <a:pt x="4030" y="7132"/>
                  </a:lnTo>
                  <a:lnTo>
                    <a:pt x="4104" y="7108"/>
                  </a:lnTo>
                  <a:lnTo>
                    <a:pt x="4275" y="7523"/>
                  </a:lnTo>
                  <a:lnTo>
                    <a:pt x="4494" y="7889"/>
                  </a:lnTo>
                  <a:lnTo>
                    <a:pt x="4714" y="8256"/>
                  </a:lnTo>
                  <a:lnTo>
                    <a:pt x="4983" y="8598"/>
                  </a:lnTo>
                  <a:lnTo>
                    <a:pt x="5252" y="8891"/>
                  </a:lnTo>
                  <a:lnTo>
                    <a:pt x="5545" y="9159"/>
                  </a:lnTo>
                  <a:lnTo>
                    <a:pt x="5862" y="9404"/>
                  </a:lnTo>
                  <a:lnTo>
                    <a:pt x="6180" y="9623"/>
                  </a:lnTo>
                  <a:lnTo>
                    <a:pt x="6180" y="10698"/>
                  </a:lnTo>
                  <a:lnTo>
                    <a:pt x="5667" y="10747"/>
                  </a:lnTo>
                  <a:lnTo>
                    <a:pt x="5081" y="10845"/>
                  </a:lnTo>
                  <a:lnTo>
                    <a:pt x="4519" y="10967"/>
                  </a:lnTo>
                  <a:lnTo>
                    <a:pt x="3957" y="11089"/>
                  </a:lnTo>
                  <a:lnTo>
                    <a:pt x="3420" y="11260"/>
                  </a:lnTo>
                  <a:lnTo>
                    <a:pt x="2931" y="11455"/>
                  </a:lnTo>
                  <a:lnTo>
                    <a:pt x="2467" y="11675"/>
                  </a:lnTo>
                  <a:lnTo>
                    <a:pt x="2028" y="11919"/>
                  </a:lnTo>
                  <a:lnTo>
                    <a:pt x="1637" y="12188"/>
                  </a:lnTo>
                  <a:lnTo>
                    <a:pt x="1271" y="12456"/>
                  </a:lnTo>
                  <a:lnTo>
                    <a:pt x="953" y="12774"/>
                  </a:lnTo>
                  <a:lnTo>
                    <a:pt x="684" y="13116"/>
                  </a:lnTo>
                  <a:lnTo>
                    <a:pt x="440" y="13458"/>
                  </a:lnTo>
                  <a:lnTo>
                    <a:pt x="269" y="13849"/>
                  </a:lnTo>
                  <a:lnTo>
                    <a:pt x="123" y="14239"/>
                  </a:lnTo>
                  <a:lnTo>
                    <a:pt x="49" y="14679"/>
                  </a:lnTo>
                  <a:lnTo>
                    <a:pt x="1" y="15119"/>
                  </a:lnTo>
                  <a:lnTo>
                    <a:pt x="49" y="15167"/>
                  </a:lnTo>
                  <a:lnTo>
                    <a:pt x="245" y="15265"/>
                  </a:lnTo>
                  <a:lnTo>
                    <a:pt x="416" y="15338"/>
                  </a:lnTo>
                  <a:lnTo>
                    <a:pt x="636" y="15436"/>
                  </a:lnTo>
                  <a:lnTo>
                    <a:pt x="904" y="15534"/>
                  </a:lnTo>
                  <a:lnTo>
                    <a:pt x="1271" y="15607"/>
                  </a:lnTo>
                  <a:lnTo>
                    <a:pt x="1710" y="15705"/>
                  </a:lnTo>
                  <a:lnTo>
                    <a:pt x="2223" y="15802"/>
                  </a:lnTo>
                  <a:lnTo>
                    <a:pt x="2834" y="15876"/>
                  </a:lnTo>
                  <a:lnTo>
                    <a:pt x="3566" y="15973"/>
                  </a:lnTo>
                  <a:lnTo>
                    <a:pt x="4397" y="16022"/>
                  </a:lnTo>
                  <a:lnTo>
                    <a:pt x="5325" y="16071"/>
                  </a:lnTo>
                  <a:lnTo>
                    <a:pt x="6399" y="16096"/>
                  </a:lnTo>
                  <a:lnTo>
                    <a:pt x="7621" y="16120"/>
                  </a:lnTo>
                  <a:lnTo>
                    <a:pt x="8817" y="16096"/>
                  </a:lnTo>
                  <a:lnTo>
                    <a:pt x="9892" y="16071"/>
                  </a:lnTo>
                  <a:lnTo>
                    <a:pt x="10844" y="16022"/>
                  </a:lnTo>
                  <a:lnTo>
                    <a:pt x="11675" y="15973"/>
                  </a:lnTo>
                  <a:lnTo>
                    <a:pt x="12408" y="15876"/>
                  </a:lnTo>
                  <a:lnTo>
                    <a:pt x="13018" y="15802"/>
                  </a:lnTo>
                  <a:lnTo>
                    <a:pt x="13555" y="15705"/>
                  </a:lnTo>
                  <a:lnTo>
                    <a:pt x="13995" y="15607"/>
                  </a:lnTo>
                  <a:lnTo>
                    <a:pt x="14361" y="15534"/>
                  </a:lnTo>
                  <a:lnTo>
                    <a:pt x="14654" y="15436"/>
                  </a:lnTo>
                  <a:lnTo>
                    <a:pt x="14874" y="15338"/>
                  </a:lnTo>
                  <a:lnTo>
                    <a:pt x="15045" y="15265"/>
                  </a:lnTo>
                  <a:lnTo>
                    <a:pt x="15216" y="15167"/>
                  </a:lnTo>
                  <a:lnTo>
                    <a:pt x="15289" y="15119"/>
                  </a:lnTo>
                  <a:lnTo>
                    <a:pt x="15241" y="14655"/>
                  </a:lnTo>
                  <a:lnTo>
                    <a:pt x="15167" y="14215"/>
                  </a:lnTo>
                  <a:lnTo>
                    <a:pt x="15045" y="13800"/>
                  </a:lnTo>
                  <a:lnTo>
                    <a:pt x="14874" y="13409"/>
                  </a:lnTo>
                  <a:lnTo>
                    <a:pt x="14630" y="13043"/>
                  </a:lnTo>
                  <a:lnTo>
                    <a:pt x="14361" y="12701"/>
                  </a:lnTo>
                  <a:lnTo>
                    <a:pt x="14044" y="12408"/>
                  </a:lnTo>
                  <a:lnTo>
                    <a:pt x="13678" y="12115"/>
                  </a:lnTo>
                  <a:lnTo>
                    <a:pt x="13287" y="11846"/>
                  </a:lnTo>
                  <a:lnTo>
                    <a:pt x="12847" y="11626"/>
                  </a:lnTo>
                  <a:lnTo>
                    <a:pt x="12359" y="11406"/>
                  </a:lnTo>
                  <a:lnTo>
                    <a:pt x="11846" y="11235"/>
                  </a:lnTo>
                  <a:lnTo>
                    <a:pt x="11284" y="11064"/>
                  </a:lnTo>
                  <a:lnTo>
                    <a:pt x="10698" y="10942"/>
                  </a:lnTo>
                  <a:lnTo>
                    <a:pt x="10063" y="10820"/>
                  </a:lnTo>
                  <a:lnTo>
                    <a:pt x="9428" y="10747"/>
                  </a:lnTo>
                  <a:lnTo>
                    <a:pt x="9110" y="10722"/>
                  </a:lnTo>
                  <a:lnTo>
                    <a:pt x="9110" y="9623"/>
                  </a:lnTo>
                  <a:lnTo>
                    <a:pt x="9428" y="9404"/>
                  </a:lnTo>
                  <a:lnTo>
                    <a:pt x="9745" y="9159"/>
                  </a:lnTo>
                  <a:lnTo>
                    <a:pt x="10039" y="8891"/>
                  </a:lnTo>
                  <a:lnTo>
                    <a:pt x="10332" y="8598"/>
                  </a:lnTo>
                  <a:lnTo>
                    <a:pt x="10576" y="8256"/>
                  </a:lnTo>
                  <a:lnTo>
                    <a:pt x="10796" y="7889"/>
                  </a:lnTo>
                  <a:lnTo>
                    <a:pt x="11015" y="7523"/>
                  </a:lnTo>
                  <a:lnTo>
                    <a:pt x="11186" y="7108"/>
                  </a:lnTo>
                  <a:lnTo>
                    <a:pt x="11260" y="7132"/>
                  </a:lnTo>
                  <a:lnTo>
                    <a:pt x="11406" y="7132"/>
                  </a:lnTo>
                  <a:lnTo>
                    <a:pt x="11528" y="7059"/>
                  </a:lnTo>
                  <a:lnTo>
                    <a:pt x="11650" y="6961"/>
                  </a:lnTo>
                  <a:lnTo>
                    <a:pt x="11748" y="6790"/>
                  </a:lnTo>
                  <a:lnTo>
                    <a:pt x="11846" y="6619"/>
                  </a:lnTo>
                  <a:lnTo>
                    <a:pt x="11944" y="6400"/>
                  </a:lnTo>
                  <a:lnTo>
                    <a:pt x="11992" y="6155"/>
                  </a:lnTo>
                  <a:lnTo>
                    <a:pt x="12041" y="5887"/>
                  </a:lnTo>
                  <a:lnTo>
                    <a:pt x="12066" y="5642"/>
                  </a:lnTo>
                  <a:lnTo>
                    <a:pt x="12041" y="5398"/>
                  </a:lnTo>
                  <a:lnTo>
                    <a:pt x="12017" y="5203"/>
                  </a:lnTo>
                  <a:lnTo>
                    <a:pt x="11968" y="5007"/>
                  </a:lnTo>
                  <a:lnTo>
                    <a:pt x="11919" y="4836"/>
                  </a:lnTo>
                  <a:lnTo>
                    <a:pt x="11846" y="4690"/>
                  </a:lnTo>
                  <a:lnTo>
                    <a:pt x="11748" y="4592"/>
                  </a:lnTo>
                  <a:lnTo>
                    <a:pt x="11626" y="4519"/>
                  </a:lnTo>
                  <a:lnTo>
                    <a:pt x="11699" y="4153"/>
                  </a:lnTo>
                  <a:lnTo>
                    <a:pt x="11724" y="3811"/>
                  </a:lnTo>
                  <a:lnTo>
                    <a:pt x="11724" y="3493"/>
                  </a:lnTo>
                  <a:lnTo>
                    <a:pt x="11724" y="3200"/>
                  </a:lnTo>
                  <a:lnTo>
                    <a:pt x="11699" y="2907"/>
                  </a:lnTo>
                  <a:lnTo>
                    <a:pt x="11650" y="2638"/>
                  </a:lnTo>
                  <a:lnTo>
                    <a:pt x="11577" y="2394"/>
                  </a:lnTo>
                  <a:lnTo>
                    <a:pt x="11504" y="2150"/>
                  </a:lnTo>
                  <a:lnTo>
                    <a:pt x="11406" y="1930"/>
                  </a:lnTo>
                  <a:lnTo>
                    <a:pt x="11309" y="1710"/>
                  </a:lnTo>
                  <a:lnTo>
                    <a:pt x="11186" y="1515"/>
                  </a:lnTo>
                  <a:lnTo>
                    <a:pt x="11040" y="1344"/>
                  </a:lnTo>
                  <a:lnTo>
                    <a:pt x="10893" y="1173"/>
                  </a:lnTo>
                  <a:lnTo>
                    <a:pt x="10747" y="1026"/>
                  </a:lnTo>
                  <a:lnTo>
                    <a:pt x="10429" y="758"/>
                  </a:lnTo>
                  <a:lnTo>
                    <a:pt x="10063" y="562"/>
                  </a:lnTo>
                  <a:lnTo>
                    <a:pt x="9697" y="367"/>
                  </a:lnTo>
                  <a:lnTo>
                    <a:pt x="9330" y="245"/>
                  </a:lnTo>
                  <a:lnTo>
                    <a:pt x="8964" y="147"/>
                  </a:lnTo>
                  <a:lnTo>
                    <a:pt x="8598" y="74"/>
                  </a:lnTo>
                  <a:lnTo>
                    <a:pt x="8256" y="25"/>
                  </a:lnTo>
                  <a:lnTo>
                    <a:pt x="7938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496;p39">
              <a:extLst>
                <a:ext uri="{FF2B5EF4-FFF2-40B4-BE49-F238E27FC236}">
                  <a16:creationId xmlns:a16="http://schemas.microsoft.com/office/drawing/2014/main" id="{6D780F05-45E5-456B-A0CA-16789F3DD911}"/>
                </a:ext>
              </a:extLst>
            </p:cNvPr>
            <p:cNvSpPr/>
            <p:nvPr/>
          </p:nvSpPr>
          <p:spPr>
            <a:xfrm>
              <a:off x="4429679" y="2201333"/>
              <a:ext cx="295135" cy="311156"/>
            </a:xfrm>
            <a:custGeom>
              <a:avLst/>
              <a:gdLst/>
              <a:ahLst/>
              <a:cxnLst/>
              <a:rect l="l" t="t" r="r" b="b"/>
              <a:pathLst>
                <a:path w="15290" h="16120" extrusionOk="0">
                  <a:moveTo>
                    <a:pt x="7645" y="1"/>
                  </a:moveTo>
                  <a:lnTo>
                    <a:pt x="7303" y="25"/>
                  </a:lnTo>
                  <a:lnTo>
                    <a:pt x="7010" y="98"/>
                  </a:lnTo>
                  <a:lnTo>
                    <a:pt x="6766" y="172"/>
                  </a:lnTo>
                  <a:lnTo>
                    <a:pt x="6546" y="294"/>
                  </a:lnTo>
                  <a:lnTo>
                    <a:pt x="6351" y="391"/>
                  </a:lnTo>
                  <a:lnTo>
                    <a:pt x="6204" y="538"/>
                  </a:lnTo>
                  <a:lnTo>
                    <a:pt x="6058" y="660"/>
                  </a:lnTo>
                  <a:lnTo>
                    <a:pt x="5960" y="782"/>
                  </a:lnTo>
                  <a:lnTo>
                    <a:pt x="5569" y="856"/>
                  </a:lnTo>
                  <a:lnTo>
                    <a:pt x="5203" y="978"/>
                  </a:lnTo>
                  <a:lnTo>
                    <a:pt x="4885" y="1149"/>
                  </a:lnTo>
                  <a:lnTo>
                    <a:pt x="4617" y="1320"/>
                  </a:lnTo>
                  <a:lnTo>
                    <a:pt x="4372" y="1539"/>
                  </a:lnTo>
                  <a:lnTo>
                    <a:pt x="4177" y="1759"/>
                  </a:lnTo>
                  <a:lnTo>
                    <a:pt x="4030" y="2028"/>
                  </a:lnTo>
                  <a:lnTo>
                    <a:pt x="3908" y="2296"/>
                  </a:lnTo>
                  <a:lnTo>
                    <a:pt x="3811" y="2565"/>
                  </a:lnTo>
                  <a:lnTo>
                    <a:pt x="3737" y="2834"/>
                  </a:lnTo>
                  <a:lnTo>
                    <a:pt x="3689" y="3127"/>
                  </a:lnTo>
                  <a:lnTo>
                    <a:pt x="3640" y="3420"/>
                  </a:lnTo>
                  <a:lnTo>
                    <a:pt x="3640" y="3713"/>
                  </a:lnTo>
                  <a:lnTo>
                    <a:pt x="3640" y="3982"/>
                  </a:lnTo>
                  <a:lnTo>
                    <a:pt x="3689" y="4495"/>
                  </a:lnTo>
                  <a:lnTo>
                    <a:pt x="3689" y="4519"/>
                  </a:lnTo>
                  <a:lnTo>
                    <a:pt x="3566" y="4568"/>
                  </a:lnTo>
                  <a:lnTo>
                    <a:pt x="3469" y="4666"/>
                  </a:lnTo>
                  <a:lnTo>
                    <a:pt x="3395" y="4812"/>
                  </a:lnTo>
                  <a:lnTo>
                    <a:pt x="3322" y="4983"/>
                  </a:lnTo>
                  <a:lnTo>
                    <a:pt x="3273" y="5178"/>
                  </a:lnTo>
                  <a:lnTo>
                    <a:pt x="3249" y="5398"/>
                  </a:lnTo>
                  <a:lnTo>
                    <a:pt x="3224" y="5642"/>
                  </a:lnTo>
                  <a:lnTo>
                    <a:pt x="3249" y="5887"/>
                  </a:lnTo>
                  <a:lnTo>
                    <a:pt x="3298" y="6155"/>
                  </a:lnTo>
                  <a:lnTo>
                    <a:pt x="3347" y="6400"/>
                  </a:lnTo>
                  <a:lnTo>
                    <a:pt x="3444" y="6619"/>
                  </a:lnTo>
                  <a:lnTo>
                    <a:pt x="3542" y="6790"/>
                  </a:lnTo>
                  <a:lnTo>
                    <a:pt x="3640" y="6961"/>
                  </a:lnTo>
                  <a:lnTo>
                    <a:pt x="3762" y="7059"/>
                  </a:lnTo>
                  <a:lnTo>
                    <a:pt x="3884" y="7132"/>
                  </a:lnTo>
                  <a:lnTo>
                    <a:pt x="4030" y="7132"/>
                  </a:lnTo>
                  <a:lnTo>
                    <a:pt x="4104" y="7108"/>
                  </a:lnTo>
                  <a:lnTo>
                    <a:pt x="4275" y="7523"/>
                  </a:lnTo>
                  <a:lnTo>
                    <a:pt x="4494" y="7889"/>
                  </a:lnTo>
                  <a:lnTo>
                    <a:pt x="4714" y="8256"/>
                  </a:lnTo>
                  <a:lnTo>
                    <a:pt x="4983" y="8598"/>
                  </a:lnTo>
                  <a:lnTo>
                    <a:pt x="5252" y="8891"/>
                  </a:lnTo>
                  <a:lnTo>
                    <a:pt x="5545" y="9159"/>
                  </a:lnTo>
                  <a:lnTo>
                    <a:pt x="5862" y="9404"/>
                  </a:lnTo>
                  <a:lnTo>
                    <a:pt x="6180" y="9623"/>
                  </a:lnTo>
                  <a:lnTo>
                    <a:pt x="6180" y="10698"/>
                  </a:lnTo>
                  <a:lnTo>
                    <a:pt x="5667" y="10747"/>
                  </a:lnTo>
                  <a:lnTo>
                    <a:pt x="5081" y="10845"/>
                  </a:lnTo>
                  <a:lnTo>
                    <a:pt x="4519" y="10967"/>
                  </a:lnTo>
                  <a:lnTo>
                    <a:pt x="3957" y="11089"/>
                  </a:lnTo>
                  <a:lnTo>
                    <a:pt x="3420" y="11260"/>
                  </a:lnTo>
                  <a:lnTo>
                    <a:pt x="2931" y="11455"/>
                  </a:lnTo>
                  <a:lnTo>
                    <a:pt x="2467" y="11675"/>
                  </a:lnTo>
                  <a:lnTo>
                    <a:pt x="2028" y="11919"/>
                  </a:lnTo>
                  <a:lnTo>
                    <a:pt x="1637" y="12188"/>
                  </a:lnTo>
                  <a:lnTo>
                    <a:pt x="1271" y="12456"/>
                  </a:lnTo>
                  <a:lnTo>
                    <a:pt x="953" y="12774"/>
                  </a:lnTo>
                  <a:lnTo>
                    <a:pt x="684" y="13116"/>
                  </a:lnTo>
                  <a:lnTo>
                    <a:pt x="440" y="13458"/>
                  </a:lnTo>
                  <a:lnTo>
                    <a:pt x="269" y="13849"/>
                  </a:lnTo>
                  <a:lnTo>
                    <a:pt x="123" y="14239"/>
                  </a:lnTo>
                  <a:lnTo>
                    <a:pt x="49" y="14679"/>
                  </a:lnTo>
                  <a:lnTo>
                    <a:pt x="1" y="15119"/>
                  </a:lnTo>
                  <a:lnTo>
                    <a:pt x="49" y="15167"/>
                  </a:lnTo>
                  <a:lnTo>
                    <a:pt x="245" y="15265"/>
                  </a:lnTo>
                  <a:lnTo>
                    <a:pt x="416" y="15338"/>
                  </a:lnTo>
                  <a:lnTo>
                    <a:pt x="636" y="15436"/>
                  </a:lnTo>
                  <a:lnTo>
                    <a:pt x="904" y="15534"/>
                  </a:lnTo>
                  <a:lnTo>
                    <a:pt x="1271" y="15607"/>
                  </a:lnTo>
                  <a:lnTo>
                    <a:pt x="1710" y="15705"/>
                  </a:lnTo>
                  <a:lnTo>
                    <a:pt x="2223" y="15802"/>
                  </a:lnTo>
                  <a:lnTo>
                    <a:pt x="2834" y="15876"/>
                  </a:lnTo>
                  <a:lnTo>
                    <a:pt x="3566" y="15973"/>
                  </a:lnTo>
                  <a:lnTo>
                    <a:pt x="4397" y="16022"/>
                  </a:lnTo>
                  <a:lnTo>
                    <a:pt x="5325" y="16071"/>
                  </a:lnTo>
                  <a:lnTo>
                    <a:pt x="6399" y="16096"/>
                  </a:lnTo>
                  <a:lnTo>
                    <a:pt x="7621" y="16120"/>
                  </a:lnTo>
                  <a:lnTo>
                    <a:pt x="8817" y="16096"/>
                  </a:lnTo>
                  <a:lnTo>
                    <a:pt x="9892" y="16071"/>
                  </a:lnTo>
                  <a:lnTo>
                    <a:pt x="10844" y="16022"/>
                  </a:lnTo>
                  <a:lnTo>
                    <a:pt x="11675" y="15973"/>
                  </a:lnTo>
                  <a:lnTo>
                    <a:pt x="12408" y="15876"/>
                  </a:lnTo>
                  <a:lnTo>
                    <a:pt x="13018" y="15802"/>
                  </a:lnTo>
                  <a:lnTo>
                    <a:pt x="13555" y="15705"/>
                  </a:lnTo>
                  <a:lnTo>
                    <a:pt x="13995" y="15607"/>
                  </a:lnTo>
                  <a:lnTo>
                    <a:pt x="14361" y="15534"/>
                  </a:lnTo>
                  <a:lnTo>
                    <a:pt x="14654" y="15436"/>
                  </a:lnTo>
                  <a:lnTo>
                    <a:pt x="14874" y="15338"/>
                  </a:lnTo>
                  <a:lnTo>
                    <a:pt x="15045" y="15265"/>
                  </a:lnTo>
                  <a:lnTo>
                    <a:pt x="15216" y="15167"/>
                  </a:lnTo>
                  <a:lnTo>
                    <a:pt x="15289" y="15119"/>
                  </a:lnTo>
                  <a:lnTo>
                    <a:pt x="15241" y="14655"/>
                  </a:lnTo>
                  <a:lnTo>
                    <a:pt x="15167" y="14215"/>
                  </a:lnTo>
                  <a:lnTo>
                    <a:pt x="15045" y="13800"/>
                  </a:lnTo>
                  <a:lnTo>
                    <a:pt x="14874" y="13409"/>
                  </a:lnTo>
                  <a:lnTo>
                    <a:pt x="14630" y="13043"/>
                  </a:lnTo>
                  <a:lnTo>
                    <a:pt x="14361" y="12701"/>
                  </a:lnTo>
                  <a:lnTo>
                    <a:pt x="14044" y="12408"/>
                  </a:lnTo>
                  <a:lnTo>
                    <a:pt x="13678" y="12115"/>
                  </a:lnTo>
                  <a:lnTo>
                    <a:pt x="13287" y="11846"/>
                  </a:lnTo>
                  <a:lnTo>
                    <a:pt x="12847" y="11626"/>
                  </a:lnTo>
                  <a:lnTo>
                    <a:pt x="12359" y="11406"/>
                  </a:lnTo>
                  <a:lnTo>
                    <a:pt x="11846" y="11235"/>
                  </a:lnTo>
                  <a:lnTo>
                    <a:pt x="11284" y="11064"/>
                  </a:lnTo>
                  <a:lnTo>
                    <a:pt x="10698" y="10942"/>
                  </a:lnTo>
                  <a:lnTo>
                    <a:pt x="10063" y="10820"/>
                  </a:lnTo>
                  <a:lnTo>
                    <a:pt x="9428" y="10747"/>
                  </a:lnTo>
                  <a:lnTo>
                    <a:pt x="9110" y="10722"/>
                  </a:lnTo>
                  <a:lnTo>
                    <a:pt x="9110" y="9623"/>
                  </a:lnTo>
                  <a:lnTo>
                    <a:pt x="9428" y="9404"/>
                  </a:lnTo>
                  <a:lnTo>
                    <a:pt x="9745" y="9159"/>
                  </a:lnTo>
                  <a:lnTo>
                    <a:pt x="10039" y="8891"/>
                  </a:lnTo>
                  <a:lnTo>
                    <a:pt x="10332" y="8598"/>
                  </a:lnTo>
                  <a:lnTo>
                    <a:pt x="10576" y="8256"/>
                  </a:lnTo>
                  <a:lnTo>
                    <a:pt x="10796" y="7889"/>
                  </a:lnTo>
                  <a:lnTo>
                    <a:pt x="11015" y="7523"/>
                  </a:lnTo>
                  <a:lnTo>
                    <a:pt x="11186" y="7108"/>
                  </a:lnTo>
                  <a:lnTo>
                    <a:pt x="11260" y="7132"/>
                  </a:lnTo>
                  <a:lnTo>
                    <a:pt x="11406" y="7132"/>
                  </a:lnTo>
                  <a:lnTo>
                    <a:pt x="11528" y="7059"/>
                  </a:lnTo>
                  <a:lnTo>
                    <a:pt x="11650" y="6961"/>
                  </a:lnTo>
                  <a:lnTo>
                    <a:pt x="11748" y="6790"/>
                  </a:lnTo>
                  <a:lnTo>
                    <a:pt x="11846" y="6619"/>
                  </a:lnTo>
                  <a:lnTo>
                    <a:pt x="11944" y="6400"/>
                  </a:lnTo>
                  <a:lnTo>
                    <a:pt x="11992" y="6155"/>
                  </a:lnTo>
                  <a:lnTo>
                    <a:pt x="12041" y="5887"/>
                  </a:lnTo>
                  <a:lnTo>
                    <a:pt x="12066" y="5642"/>
                  </a:lnTo>
                  <a:lnTo>
                    <a:pt x="12041" y="5398"/>
                  </a:lnTo>
                  <a:lnTo>
                    <a:pt x="12017" y="5203"/>
                  </a:lnTo>
                  <a:lnTo>
                    <a:pt x="11968" y="5007"/>
                  </a:lnTo>
                  <a:lnTo>
                    <a:pt x="11919" y="4836"/>
                  </a:lnTo>
                  <a:lnTo>
                    <a:pt x="11846" y="4690"/>
                  </a:lnTo>
                  <a:lnTo>
                    <a:pt x="11748" y="4592"/>
                  </a:lnTo>
                  <a:lnTo>
                    <a:pt x="11626" y="4519"/>
                  </a:lnTo>
                  <a:lnTo>
                    <a:pt x="11699" y="4153"/>
                  </a:lnTo>
                  <a:lnTo>
                    <a:pt x="11724" y="3811"/>
                  </a:lnTo>
                  <a:lnTo>
                    <a:pt x="11724" y="3493"/>
                  </a:lnTo>
                  <a:lnTo>
                    <a:pt x="11724" y="3200"/>
                  </a:lnTo>
                  <a:lnTo>
                    <a:pt x="11699" y="2907"/>
                  </a:lnTo>
                  <a:lnTo>
                    <a:pt x="11650" y="2638"/>
                  </a:lnTo>
                  <a:lnTo>
                    <a:pt x="11577" y="2394"/>
                  </a:lnTo>
                  <a:lnTo>
                    <a:pt x="11504" y="2150"/>
                  </a:lnTo>
                  <a:lnTo>
                    <a:pt x="11406" y="1930"/>
                  </a:lnTo>
                  <a:lnTo>
                    <a:pt x="11309" y="1710"/>
                  </a:lnTo>
                  <a:lnTo>
                    <a:pt x="11186" y="1515"/>
                  </a:lnTo>
                  <a:lnTo>
                    <a:pt x="11040" y="1344"/>
                  </a:lnTo>
                  <a:lnTo>
                    <a:pt x="10893" y="1173"/>
                  </a:lnTo>
                  <a:lnTo>
                    <a:pt x="10747" y="1026"/>
                  </a:lnTo>
                  <a:lnTo>
                    <a:pt x="10429" y="758"/>
                  </a:lnTo>
                  <a:lnTo>
                    <a:pt x="10063" y="562"/>
                  </a:lnTo>
                  <a:lnTo>
                    <a:pt x="9697" y="367"/>
                  </a:lnTo>
                  <a:lnTo>
                    <a:pt x="9330" y="245"/>
                  </a:lnTo>
                  <a:lnTo>
                    <a:pt x="8964" y="147"/>
                  </a:lnTo>
                  <a:lnTo>
                    <a:pt x="8598" y="74"/>
                  </a:lnTo>
                  <a:lnTo>
                    <a:pt x="8256" y="25"/>
                  </a:lnTo>
                  <a:lnTo>
                    <a:pt x="7938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37447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11D843-6A9F-4824-9375-5E6671C0A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 het perspectief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B29FA02-3664-49CA-B708-BA1626A0A3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Geschreven in first-person</a:t>
            </a:r>
          </a:p>
          <a:p>
            <a:r>
              <a:rPr lang="nl-NL" dirty="0"/>
              <a:t>Vanuit Wren, Hester en </a:t>
            </a:r>
            <a:r>
              <a:rPr lang="en-US" dirty="0"/>
              <a:t>Dr. Oenone Zero</a:t>
            </a:r>
          </a:p>
          <a:p>
            <a:pPr marL="7620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EAE835C-4BE4-4E55-958A-E9865A3C2A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21</a:t>
            </a:fld>
            <a:endParaRPr lang="nl-NL" dirty="0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6B825CCC-3F86-4E4F-8F8B-A58862B8B452}"/>
              </a:ext>
            </a:extLst>
          </p:cNvPr>
          <p:cNvGrpSpPr/>
          <p:nvPr/>
        </p:nvGrpSpPr>
        <p:grpSpPr>
          <a:xfrm>
            <a:off x="4341140" y="46818"/>
            <a:ext cx="453194" cy="329204"/>
            <a:chOff x="4271620" y="2183285"/>
            <a:chExt cx="453194" cy="329204"/>
          </a:xfrm>
        </p:grpSpPr>
        <p:sp>
          <p:nvSpPr>
            <p:cNvPr id="6" name="Google Shape;496;p39">
              <a:extLst>
                <a:ext uri="{FF2B5EF4-FFF2-40B4-BE49-F238E27FC236}">
                  <a16:creationId xmlns:a16="http://schemas.microsoft.com/office/drawing/2014/main" id="{A09D8C5E-2230-4375-B0A7-B8B8EEC54CDC}"/>
                </a:ext>
              </a:extLst>
            </p:cNvPr>
            <p:cNvSpPr/>
            <p:nvPr/>
          </p:nvSpPr>
          <p:spPr>
            <a:xfrm>
              <a:off x="4271620" y="2183285"/>
              <a:ext cx="295135" cy="311156"/>
            </a:xfrm>
            <a:custGeom>
              <a:avLst/>
              <a:gdLst/>
              <a:ahLst/>
              <a:cxnLst/>
              <a:rect l="l" t="t" r="r" b="b"/>
              <a:pathLst>
                <a:path w="15290" h="16120" extrusionOk="0">
                  <a:moveTo>
                    <a:pt x="7645" y="1"/>
                  </a:moveTo>
                  <a:lnTo>
                    <a:pt x="7303" y="25"/>
                  </a:lnTo>
                  <a:lnTo>
                    <a:pt x="7010" y="98"/>
                  </a:lnTo>
                  <a:lnTo>
                    <a:pt x="6766" y="172"/>
                  </a:lnTo>
                  <a:lnTo>
                    <a:pt x="6546" y="294"/>
                  </a:lnTo>
                  <a:lnTo>
                    <a:pt x="6351" y="391"/>
                  </a:lnTo>
                  <a:lnTo>
                    <a:pt x="6204" y="538"/>
                  </a:lnTo>
                  <a:lnTo>
                    <a:pt x="6058" y="660"/>
                  </a:lnTo>
                  <a:lnTo>
                    <a:pt x="5960" y="782"/>
                  </a:lnTo>
                  <a:lnTo>
                    <a:pt x="5569" y="856"/>
                  </a:lnTo>
                  <a:lnTo>
                    <a:pt x="5203" y="978"/>
                  </a:lnTo>
                  <a:lnTo>
                    <a:pt x="4885" y="1149"/>
                  </a:lnTo>
                  <a:lnTo>
                    <a:pt x="4617" y="1320"/>
                  </a:lnTo>
                  <a:lnTo>
                    <a:pt x="4372" y="1539"/>
                  </a:lnTo>
                  <a:lnTo>
                    <a:pt x="4177" y="1759"/>
                  </a:lnTo>
                  <a:lnTo>
                    <a:pt x="4030" y="2028"/>
                  </a:lnTo>
                  <a:lnTo>
                    <a:pt x="3908" y="2296"/>
                  </a:lnTo>
                  <a:lnTo>
                    <a:pt x="3811" y="2565"/>
                  </a:lnTo>
                  <a:lnTo>
                    <a:pt x="3737" y="2834"/>
                  </a:lnTo>
                  <a:lnTo>
                    <a:pt x="3689" y="3127"/>
                  </a:lnTo>
                  <a:lnTo>
                    <a:pt x="3640" y="3420"/>
                  </a:lnTo>
                  <a:lnTo>
                    <a:pt x="3640" y="3713"/>
                  </a:lnTo>
                  <a:lnTo>
                    <a:pt x="3640" y="3982"/>
                  </a:lnTo>
                  <a:lnTo>
                    <a:pt x="3689" y="4495"/>
                  </a:lnTo>
                  <a:lnTo>
                    <a:pt x="3689" y="4519"/>
                  </a:lnTo>
                  <a:lnTo>
                    <a:pt x="3566" y="4568"/>
                  </a:lnTo>
                  <a:lnTo>
                    <a:pt x="3469" y="4666"/>
                  </a:lnTo>
                  <a:lnTo>
                    <a:pt x="3395" y="4812"/>
                  </a:lnTo>
                  <a:lnTo>
                    <a:pt x="3322" y="4983"/>
                  </a:lnTo>
                  <a:lnTo>
                    <a:pt x="3273" y="5178"/>
                  </a:lnTo>
                  <a:lnTo>
                    <a:pt x="3249" y="5398"/>
                  </a:lnTo>
                  <a:lnTo>
                    <a:pt x="3224" y="5642"/>
                  </a:lnTo>
                  <a:lnTo>
                    <a:pt x="3249" y="5887"/>
                  </a:lnTo>
                  <a:lnTo>
                    <a:pt x="3298" y="6155"/>
                  </a:lnTo>
                  <a:lnTo>
                    <a:pt x="3347" y="6400"/>
                  </a:lnTo>
                  <a:lnTo>
                    <a:pt x="3444" y="6619"/>
                  </a:lnTo>
                  <a:lnTo>
                    <a:pt x="3542" y="6790"/>
                  </a:lnTo>
                  <a:lnTo>
                    <a:pt x="3640" y="6961"/>
                  </a:lnTo>
                  <a:lnTo>
                    <a:pt x="3762" y="7059"/>
                  </a:lnTo>
                  <a:lnTo>
                    <a:pt x="3884" y="7132"/>
                  </a:lnTo>
                  <a:lnTo>
                    <a:pt x="4030" y="7132"/>
                  </a:lnTo>
                  <a:lnTo>
                    <a:pt x="4104" y="7108"/>
                  </a:lnTo>
                  <a:lnTo>
                    <a:pt x="4275" y="7523"/>
                  </a:lnTo>
                  <a:lnTo>
                    <a:pt x="4494" y="7889"/>
                  </a:lnTo>
                  <a:lnTo>
                    <a:pt x="4714" y="8256"/>
                  </a:lnTo>
                  <a:lnTo>
                    <a:pt x="4983" y="8598"/>
                  </a:lnTo>
                  <a:lnTo>
                    <a:pt x="5252" y="8891"/>
                  </a:lnTo>
                  <a:lnTo>
                    <a:pt x="5545" y="9159"/>
                  </a:lnTo>
                  <a:lnTo>
                    <a:pt x="5862" y="9404"/>
                  </a:lnTo>
                  <a:lnTo>
                    <a:pt x="6180" y="9623"/>
                  </a:lnTo>
                  <a:lnTo>
                    <a:pt x="6180" y="10698"/>
                  </a:lnTo>
                  <a:lnTo>
                    <a:pt x="5667" y="10747"/>
                  </a:lnTo>
                  <a:lnTo>
                    <a:pt x="5081" y="10845"/>
                  </a:lnTo>
                  <a:lnTo>
                    <a:pt x="4519" y="10967"/>
                  </a:lnTo>
                  <a:lnTo>
                    <a:pt x="3957" y="11089"/>
                  </a:lnTo>
                  <a:lnTo>
                    <a:pt x="3420" y="11260"/>
                  </a:lnTo>
                  <a:lnTo>
                    <a:pt x="2931" y="11455"/>
                  </a:lnTo>
                  <a:lnTo>
                    <a:pt x="2467" y="11675"/>
                  </a:lnTo>
                  <a:lnTo>
                    <a:pt x="2028" y="11919"/>
                  </a:lnTo>
                  <a:lnTo>
                    <a:pt x="1637" y="12188"/>
                  </a:lnTo>
                  <a:lnTo>
                    <a:pt x="1271" y="12456"/>
                  </a:lnTo>
                  <a:lnTo>
                    <a:pt x="953" y="12774"/>
                  </a:lnTo>
                  <a:lnTo>
                    <a:pt x="684" y="13116"/>
                  </a:lnTo>
                  <a:lnTo>
                    <a:pt x="440" y="13458"/>
                  </a:lnTo>
                  <a:lnTo>
                    <a:pt x="269" y="13849"/>
                  </a:lnTo>
                  <a:lnTo>
                    <a:pt x="123" y="14239"/>
                  </a:lnTo>
                  <a:lnTo>
                    <a:pt x="49" y="14679"/>
                  </a:lnTo>
                  <a:lnTo>
                    <a:pt x="1" y="15119"/>
                  </a:lnTo>
                  <a:lnTo>
                    <a:pt x="49" y="15167"/>
                  </a:lnTo>
                  <a:lnTo>
                    <a:pt x="245" y="15265"/>
                  </a:lnTo>
                  <a:lnTo>
                    <a:pt x="416" y="15338"/>
                  </a:lnTo>
                  <a:lnTo>
                    <a:pt x="636" y="15436"/>
                  </a:lnTo>
                  <a:lnTo>
                    <a:pt x="904" y="15534"/>
                  </a:lnTo>
                  <a:lnTo>
                    <a:pt x="1271" y="15607"/>
                  </a:lnTo>
                  <a:lnTo>
                    <a:pt x="1710" y="15705"/>
                  </a:lnTo>
                  <a:lnTo>
                    <a:pt x="2223" y="15802"/>
                  </a:lnTo>
                  <a:lnTo>
                    <a:pt x="2834" y="15876"/>
                  </a:lnTo>
                  <a:lnTo>
                    <a:pt x="3566" y="15973"/>
                  </a:lnTo>
                  <a:lnTo>
                    <a:pt x="4397" y="16022"/>
                  </a:lnTo>
                  <a:lnTo>
                    <a:pt x="5325" y="16071"/>
                  </a:lnTo>
                  <a:lnTo>
                    <a:pt x="6399" y="16096"/>
                  </a:lnTo>
                  <a:lnTo>
                    <a:pt x="7621" y="16120"/>
                  </a:lnTo>
                  <a:lnTo>
                    <a:pt x="8817" y="16096"/>
                  </a:lnTo>
                  <a:lnTo>
                    <a:pt x="9892" y="16071"/>
                  </a:lnTo>
                  <a:lnTo>
                    <a:pt x="10844" y="16022"/>
                  </a:lnTo>
                  <a:lnTo>
                    <a:pt x="11675" y="15973"/>
                  </a:lnTo>
                  <a:lnTo>
                    <a:pt x="12408" y="15876"/>
                  </a:lnTo>
                  <a:lnTo>
                    <a:pt x="13018" y="15802"/>
                  </a:lnTo>
                  <a:lnTo>
                    <a:pt x="13555" y="15705"/>
                  </a:lnTo>
                  <a:lnTo>
                    <a:pt x="13995" y="15607"/>
                  </a:lnTo>
                  <a:lnTo>
                    <a:pt x="14361" y="15534"/>
                  </a:lnTo>
                  <a:lnTo>
                    <a:pt x="14654" y="15436"/>
                  </a:lnTo>
                  <a:lnTo>
                    <a:pt x="14874" y="15338"/>
                  </a:lnTo>
                  <a:lnTo>
                    <a:pt x="15045" y="15265"/>
                  </a:lnTo>
                  <a:lnTo>
                    <a:pt x="15216" y="15167"/>
                  </a:lnTo>
                  <a:lnTo>
                    <a:pt x="15289" y="15119"/>
                  </a:lnTo>
                  <a:lnTo>
                    <a:pt x="15241" y="14655"/>
                  </a:lnTo>
                  <a:lnTo>
                    <a:pt x="15167" y="14215"/>
                  </a:lnTo>
                  <a:lnTo>
                    <a:pt x="15045" y="13800"/>
                  </a:lnTo>
                  <a:lnTo>
                    <a:pt x="14874" y="13409"/>
                  </a:lnTo>
                  <a:lnTo>
                    <a:pt x="14630" y="13043"/>
                  </a:lnTo>
                  <a:lnTo>
                    <a:pt x="14361" y="12701"/>
                  </a:lnTo>
                  <a:lnTo>
                    <a:pt x="14044" y="12408"/>
                  </a:lnTo>
                  <a:lnTo>
                    <a:pt x="13678" y="12115"/>
                  </a:lnTo>
                  <a:lnTo>
                    <a:pt x="13287" y="11846"/>
                  </a:lnTo>
                  <a:lnTo>
                    <a:pt x="12847" y="11626"/>
                  </a:lnTo>
                  <a:lnTo>
                    <a:pt x="12359" y="11406"/>
                  </a:lnTo>
                  <a:lnTo>
                    <a:pt x="11846" y="11235"/>
                  </a:lnTo>
                  <a:lnTo>
                    <a:pt x="11284" y="11064"/>
                  </a:lnTo>
                  <a:lnTo>
                    <a:pt x="10698" y="10942"/>
                  </a:lnTo>
                  <a:lnTo>
                    <a:pt x="10063" y="10820"/>
                  </a:lnTo>
                  <a:lnTo>
                    <a:pt x="9428" y="10747"/>
                  </a:lnTo>
                  <a:lnTo>
                    <a:pt x="9110" y="10722"/>
                  </a:lnTo>
                  <a:lnTo>
                    <a:pt x="9110" y="9623"/>
                  </a:lnTo>
                  <a:lnTo>
                    <a:pt x="9428" y="9404"/>
                  </a:lnTo>
                  <a:lnTo>
                    <a:pt x="9745" y="9159"/>
                  </a:lnTo>
                  <a:lnTo>
                    <a:pt x="10039" y="8891"/>
                  </a:lnTo>
                  <a:lnTo>
                    <a:pt x="10332" y="8598"/>
                  </a:lnTo>
                  <a:lnTo>
                    <a:pt x="10576" y="8256"/>
                  </a:lnTo>
                  <a:lnTo>
                    <a:pt x="10796" y="7889"/>
                  </a:lnTo>
                  <a:lnTo>
                    <a:pt x="11015" y="7523"/>
                  </a:lnTo>
                  <a:lnTo>
                    <a:pt x="11186" y="7108"/>
                  </a:lnTo>
                  <a:lnTo>
                    <a:pt x="11260" y="7132"/>
                  </a:lnTo>
                  <a:lnTo>
                    <a:pt x="11406" y="7132"/>
                  </a:lnTo>
                  <a:lnTo>
                    <a:pt x="11528" y="7059"/>
                  </a:lnTo>
                  <a:lnTo>
                    <a:pt x="11650" y="6961"/>
                  </a:lnTo>
                  <a:lnTo>
                    <a:pt x="11748" y="6790"/>
                  </a:lnTo>
                  <a:lnTo>
                    <a:pt x="11846" y="6619"/>
                  </a:lnTo>
                  <a:lnTo>
                    <a:pt x="11944" y="6400"/>
                  </a:lnTo>
                  <a:lnTo>
                    <a:pt x="11992" y="6155"/>
                  </a:lnTo>
                  <a:lnTo>
                    <a:pt x="12041" y="5887"/>
                  </a:lnTo>
                  <a:lnTo>
                    <a:pt x="12066" y="5642"/>
                  </a:lnTo>
                  <a:lnTo>
                    <a:pt x="12041" y="5398"/>
                  </a:lnTo>
                  <a:lnTo>
                    <a:pt x="12017" y="5203"/>
                  </a:lnTo>
                  <a:lnTo>
                    <a:pt x="11968" y="5007"/>
                  </a:lnTo>
                  <a:lnTo>
                    <a:pt x="11919" y="4836"/>
                  </a:lnTo>
                  <a:lnTo>
                    <a:pt x="11846" y="4690"/>
                  </a:lnTo>
                  <a:lnTo>
                    <a:pt x="11748" y="4592"/>
                  </a:lnTo>
                  <a:lnTo>
                    <a:pt x="11626" y="4519"/>
                  </a:lnTo>
                  <a:lnTo>
                    <a:pt x="11699" y="4153"/>
                  </a:lnTo>
                  <a:lnTo>
                    <a:pt x="11724" y="3811"/>
                  </a:lnTo>
                  <a:lnTo>
                    <a:pt x="11724" y="3493"/>
                  </a:lnTo>
                  <a:lnTo>
                    <a:pt x="11724" y="3200"/>
                  </a:lnTo>
                  <a:lnTo>
                    <a:pt x="11699" y="2907"/>
                  </a:lnTo>
                  <a:lnTo>
                    <a:pt x="11650" y="2638"/>
                  </a:lnTo>
                  <a:lnTo>
                    <a:pt x="11577" y="2394"/>
                  </a:lnTo>
                  <a:lnTo>
                    <a:pt x="11504" y="2150"/>
                  </a:lnTo>
                  <a:lnTo>
                    <a:pt x="11406" y="1930"/>
                  </a:lnTo>
                  <a:lnTo>
                    <a:pt x="11309" y="1710"/>
                  </a:lnTo>
                  <a:lnTo>
                    <a:pt x="11186" y="1515"/>
                  </a:lnTo>
                  <a:lnTo>
                    <a:pt x="11040" y="1344"/>
                  </a:lnTo>
                  <a:lnTo>
                    <a:pt x="10893" y="1173"/>
                  </a:lnTo>
                  <a:lnTo>
                    <a:pt x="10747" y="1026"/>
                  </a:lnTo>
                  <a:lnTo>
                    <a:pt x="10429" y="758"/>
                  </a:lnTo>
                  <a:lnTo>
                    <a:pt x="10063" y="562"/>
                  </a:lnTo>
                  <a:lnTo>
                    <a:pt x="9697" y="367"/>
                  </a:lnTo>
                  <a:lnTo>
                    <a:pt x="9330" y="245"/>
                  </a:lnTo>
                  <a:lnTo>
                    <a:pt x="8964" y="147"/>
                  </a:lnTo>
                  <a:lnTo>
                    <a:pt x="8598" y="74"/>
                  </a:lnTo>
                  <a:lnTo>
                    <a:pt x="8256" y="25"/>
                  </a:lnTo>
                  <a:lnTo>
                    <a:pt x="7938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496;p39">
              <a:extLst>
                <a:ext uri="{FF2B5EF4-FFF2-40B4-BE49-F238E27FC236}">
                  <a16:creationId xmlns:a16="http://schemas.microsoft.com/office/drawing/2014/main" id="{A8C0D67B-0086-4C24-83B3-49AF850E673B}"/>
                </a:ext>
              </a:extLst>
            </p:cNvPr>
            <p:cNvSpPr/>
            <p:nvPr/>
          </p:nvSpPr>
          <p:spPr>
            <a:xfrm>
              <a:off x="4429679" y="2201333"/>
              <a:ext cx="295135" cy="311156"/>
            </a:xfrm>
            <a:custGeom>
              <a:avLst/>
              <a:gdLst/>
              <a:ahLst/>
              <a:cxnLst/>
              <a:rect l="l" t="t" r="r" b="b"/>
              <a:pathLst>
                <a:path w="15290" h="16120" extrusionOk="0">
                  <a:moveTo>
                    <a:pt x="7645" y="1"/>
                  </a:moveTo>
                  <a:lnTo>
                    <a:pt x="7303" y="25"/>
                  </a:lnTo>
                  <a:lnTo>
                    <a:pt x="7010" y="98"/>
                  </a:lnTo>
                  <a:lnTo>
                    <a:pt x="6766" y="172"/>
                  </a:lnTo>
                  <a:lnTo>
                    <a:pt x="6546" y="294"/>
                  </a:lnTo>
                  <a:lnTo>
                    <a:pt x="6351" y="391"/>
                  </a:lnTo>
                  <a:lnTo>
                    <a:pt x="6204" y="538"/>
                  </a:lnTo>
                  <a:lnTo>
                    <a:pt x="6058" y="660"/>
                  </a:lnTo>
                  <a:lnTo>
                    <a:pt x="5960" y="782"/>
                  </a:lnTo>
                  <a:lnTo>
                    <a:pt x="5569" y="856"/>
                  </a:lnTo>
                  <a:lnTo>
                    <a:pt x="5203" y="978"/>
                  </a:lnTo>
                  <a:lnTo>
                    <a:pt x="4885" y="1149"/>
                  </a:lnTo>
                  <a:lnTo>
                    <a:pt x="4617" y="1320"/>
                  </a:lnTo>
                  <a:lnTo>
                    <a:pt x="4372" y="1539"/>
                  </a:lnTo>
                  <a:lnTo>
                    <a:pt x="4177" y="1759"/>
                  </a:lnTo>
                  <a:lnTo>
                    <a:pt x="4030" y="2028"/>
                  </a:lnTo>
                  <a:lnTo>
                    <a:pt x="3908" y="2296"/>
                  </a:lnTo>
                  <a:lnTo>
                    <a:pt x="3811" y="2565"/>
                  </a:lnTo>
                  <a:lnTo>
                    <a:pt x="3737" y="2834"/>
                  </a:lnTo>
                  <a:lnTo>
                    <a:pt x="3689" y="3127"/>
                  </a:lnTo>
                  <a:lnTo>
                    <a:pt x="3640" y="3420"/>
                  </a:lnTo>
                  <a:lnTo>
                    <a:pt x="3640" y="3713"/>
                  </a:lnTo>
                  <a:lnTo>
                    <a:pt x="3640" y="3982"/>
                  </a:lnTo>
                  <a:lnTo>
                    <a:pt x="3689" y="4495"/>
                  </a:lnTo>
                  <a:lnTo>
                    <a:pt x="3689" y="4519"/>
                  </a:lnTo>
                  <a:lnTo>
                    <a:pt x="3566" y="4568"/>
                  </a:lnTo>
                  <a:lnTo>
                    <a:pt x="3469" y="4666"/>
                  </a:lnTo>
                  <a:lnTo>
                    <a:pt x="3395" y="4812"/>
                  </a:lnTo>
                  <a:lnTo>
                    <a:pt x="3322" y="4983"/>
                  </a:lnTo>
                  <a:lnTo>
                    <a:pt x="3273" y="5178"/>
                  </a:lnTo>
                  <a:lnTo>
                    <a:pt x="3249" y="5398"/>
                  </a:lnTo>
                  <a:lnTo>
                    <a:pt x="3224" y="5642"/>
                  </a:lnTo>
                  <a:lnTo>
                    <a:pt x="3249" y="5887"/>
                  </a:lnTo>
                  <a:lnTo>
                    <a:pt x="3298" y="6155"/>
                  </a:lnTo>
                  <a:lnTo>
                    <a:pt x="3347" y="6400"/>
                  </a:lnTo>
                  <a:lnTo>
                    <a:pt x="3444" y="6619"/>
                  </a:lnTo>
                  <a:lnTo>
                    <a:pt x="3542" y="6790"/>
                  </a:lnTo>
                  <a:lnTo>
                    <a:pt x="3640" y="6961"/>
                  </a:lnTo>
                  <a:lnTo>
                    <a:pt x="3762" y="7059"/>
                  </a:lnTo>
                  <a:lnTo>
                    <a:pt x="3884" y="7132"/>
                  </a:lnTo>
                  <a:lnTo>
                    <a:pt x="4030" y="7132"/>
                  </a:lnTo>
                  <a:lnTo>
                    <a:pt x="4104" y="7108"/>
                  </a:lnTo>
                  <a:lnTo>
                    <a:pt x="4275" y="7523"/>
                  </a:lnTo>
                  <a:lnTo>
                    <a:pt x="4494" y="7889"/>
                  </a:lnTo>
                  <a:lnTo>
                    <a:pt x="4714" y="8256"/>
                  </a:lnTo>
                  <a:lnTo>
                    <a:pt x="4983" y="8598"/>
                  </a:lnTo>
                  <a:lnTo>
                    <a:pt x="5252" y="8891"/>
                  </a:lnTo>
                  <a:lnTo>
                    <a:pt x="5545" y="9159"/>
                  </a:lnTo>
                  <a:lnTo>
                    <a:pt x="5862" y="9404"/>
                  </a:lnTo>
                  <a:lnTo>
                    <a:pt x="6180" y="9623"/>
                  </a:lnTo>
                  <a:lnTo>
                    <a:pt x="6180" y="10698"/>
                  </a:lnTo>
                  <a:lnTo>
                    <a:pt x="5667" y="10747"/>
                  </a:lnTo>
                  <a:lnTo>
                    <a:pt x="5081" y="10845"/>
                  </a:lnTo>
                  <a:lnTo>
                    <a:pt x="4519" y="10967"/>
                  </a:lnTo>
                  <a:lnTo>
                    <a:pt x="3957" y="11089"/>
                  </a:lnTo>
                  <a:lnTo>
                    <a:pt x="3420" y="11260"/>
                  </a:lnTo>
                  <a:lnTo>
                    <a:pt x="2931" y="11455"/>
                  </a:lnTo>
                  <a:lnTo>
                    <a:pt x="2467" y="11675"/>
                  </a:lnTo>
                  <a:lnTo>
                    <a:pt x="2028" y="11919"/>
                  </a:lnTo>
                  <a:lnTo>
                    <a:pt x="1637" y="12188"/>
                  </a:lnTo>
                  <a:lnTo>
                    <a:pt x="1271" y="12456"/>
                  </a:lnTo>
                  <a:lnTo>
                    <a:pt x="953" y="12774"/>
                  </a:lnTo>
                  <a:lnTo>
                    <a:pt x="684" y="13116"/>
                  </a:lnTo>
                  <a:lnTo>
                    <a:pt x="440" y="13458"/>
                  </a:lnTo>
                  <a:lnTo>
                    <a:pt x="269" y="13849"/>
                  </a:lnTo>
                  <a:lnTo>
                    <a:pt x="123" y="14239"/>
                  </a:lnTo>
                  <a:lnTo>
                    <a:pt x="49" y="14679"/>
                  </a:lnTo>
                  <a:lnTo>
                    <a:pt x="1" y="15119"/>
                  </a:lnTo>
                  <a:lnTo>
                    <a:pt x="49" y="15167"/>
                  </a:lnTo>
                  <a:lnTo>
                    <a:pt x="245" y="15265"/>
                  </a:lnTo>
                  <a:lnTo>
                    <a:pt x="416" y="15338"/>
                  </a:lnTo>
                  <a:lnTo>
                    <a:pt x="636" y="15436"/>
                  </a:lnTo>
                  <a:lnTo>
                    <a:pt x="904" y="15534"/>
                  </a:lnTo>
                  <a:lnTo>
                    <a:pt x="1271" y="15607"/>
                  </a:lnTo>
                  <a:lnTo>
                    <a:pt x="1710" y="15705"/>
                  </a:lnTo>
                  <a:lnTo>
                    <a:pt x="2223" y="15802"/>
                  </a:lnTo>
                  <a:lnTo>
                    <a:pt x="2834" y="15876"/>
                  </a:lnTo>
                  <a:lnTo>
                    <a:pt x="3566" y="15973"/>
                  </a:lnTo>
                  <a:lnTo>
                    <a:pt x="4397" y="16022"/>
                  </a:lnTo>
                  <a:lnTo>
                    <a:pt x="5325" y="16071"/>
                  </a:lnTo>
                  <a:lnTo>
                    <a:pt x="6399" y="16096"/>
                  </a:lnTo>
                  <a:lnTo>
                    <a:pt x="7621" y="16120"/>
                  </a:lnTo>
                  <a:lnTo>
                    <a:pt x="8817" y="16096"/>
                  </a:lnTo>
                  <a:lnTo>
                    <a:pt x="9892" y="16071"/>
                  </a:lnTo>
                  <a:lnTo>
                    <a:pt x="10844" y="16022"/>
                  </a:lnTo>
                  <a:lnTo>
                    <a:pt x="11675" y="15973"/>
                  </a:lnTo>
                  <a:lnTo>
                    <a:pt x="12408" y="15876"/>
                  </a:lnTo>
                  <a:lnTo>
                    <a:pt x="13018" y="15802"/>
                  </a:lnTo>
                  <a:lnTo>
                    <a:pt x="13555" y="15705"/>
                  </a:lnTo>
                  <a:lnTo>
                    <a:pt x="13995" y="15607"/>
                  </a:lnTo>
                  <a:lnTo>
                    <a:pt x="14361" y="15534"/>
                  </a:lnTo>
                  <a:lnTo>
                    <a:pt x="14654" y="15436"/>
                  </a:lnTo>
                  <a:lnTo>
                    <a:pt x="14874" y="15338"/>
                  </a:lnTo>
                  <a:lnTo>
                    <a:pt x="15045" y="15265"/>
                  </a:lnTo>
                  <a:lnTo>
                    <a:pt x="15216" y="15167"/>
                  </a:lnTo>
                  <a:lnTo>
                    <a:pt x="15289" y="15119"/>
                  </a:lnTo>
                  <a:lnTo>
                    <a:pt x="15241" y="14655"/>
                  </a:lnTo>
                  <a:lnTo>
                    <a:pt x="15167" y="14215"/>
                  </a:lnTo>
                  <a:lnTo>
                    <a:pt x="15045" y="13800"/>
                  </a:lnTo>
                  <a:lnTo>
                    <a:pt x="14874" y="13409"/>
                  </a:lnTo>
                  <a:lnTo>
                    <a:pt x="14630" y="13043"/>
                  </a:lnTo>
                  <a:lnTo>
                    <a:pt x="14361" y="12701"/>
                  </a:lnTo>
                  <a:lnTo>
                    <a:pt x="14044" y="12408"/>
                  </a:lnTo>
                  <a:lnTo>
                    <a:pt x="13678" y="12115"/>
                  </a:lnTo>
                  <a:lnTo>
                    <a:pt x="13287" y="11846"/>
                  </a:lnTo>
                  <a:lnTo>
                    <a:pt x="12847" y="11626"/>
                  </a:lnTo>
                  <a:lnTo>
                    <a:pt x="12359" y="11406"/>
                  </a:lnTo>
                  <a:lnTo>
                    <a:pt x="11846" y="11235"/>
                  </a:lnTo>
                  <a:lnTo>
                    <a:pt x="11284" y="11064"/>
                  </a:lnTo>
                  <a:lnTo>
                    <a:pt x="10698" y="10942"/>
                  </a:lnTo>
                  <a:lnTo>
                    <a:pt x="10063" y="10820"/>
                  </a:lnTo>
                  <a:lnTo>
                    <a:pt x="9428" y="10747"/>
                  </a:lnTo>
                  <a:lnTo>
                    <a:pt x="9110" y="10722"/>
                  </a:lnTo>
                  <a:lnTo>
                    <a:pt x="9110" y="9623"/>
                  </a:lnTo>
                  <a:lnTo>
                    <a:pt x="9428" y="9404"/>
                  </a:lnTo>
                  <a:lnTo>
                    <a:pt x="9745" y="9159"/>
                  </a:lnTo>
                  <a:lnTo>
                    <a:pt x="10039" y="8891"/>
                  </a:lnTo>
                  <a:lnTo>
                    <a:pt x="10332" y="8598"/>
                  </a:lnTo>
                  <a:lnTo>
                    <a:pt x="10576" y="8256"/>
                  </a:lnTo>
                  <a:lnTo>
                    <a:pt x="10796" y="7889"/>
                  </a:lnTo>
                  <a:lnTo>
                    <a:pt x="11015" y="7523"/>
                  </a:lnTo>
                  <a:lnTo>
                    <a:pt x="11186" y="7108"/>
                  </a:lnTo>
                  <a:lnTo>
                    <a:pt x="11260" y="7132"/>
                  </a:lnTo>
                  <a:lnTo>
                    <a:pt x="11406" y="7132"/>
                  </a:lnTo>
                  <a:lnTo>
                    <a:pt x="11528" y="7059"/>
                  </a:lnTo>
                  <a:lnTo>
                    <a:pt x="11650" y="6961"/>
                  </a:lnTo>
                  <a:lnTo>
                    <a:pt x="11748" y="6790"/>
                  </a:lnTo>
                  <a:lnTo>
                    <a:pt x="11846" y="6619"/>
                  </a:lnTo>
                  <a:lnTo>
                    <a:pt x="11944" y="6400"/>
                  </a:lnTo>
                  <a:lnTo>
                    <a:pt x="11992" y="6155"/>
                  </a:lnTo>
                  <a:lnTo>
                    <a:pt x="12041" y="5887"/>
                  </a:lnTo>
                  <a:lnTo>
                    <a:pt x="12066" y="5642"/>
                  </a:lnTo>
                  <a:lnTo>
                    <a:pt x="12041" y="5398"/>
                  </a:lnTo>
                  <a:lnTo>
                    <a:pt x="12017" y="5203"/>
                  </a:lnTo>
                  <a:lnTo>
                    <a:pt x="11968" y="5007"/>
                  </a:lnTo>
                  <a:lnTo>
                    <a:pt x="11919" y="4836"/>
                  </a:lnTo>
                  <a:lnTo>
                    <a:pt x="11846" y="4690"/>
                  </a:lnTo>
                  <a:lnTo>
                    <a:pt x="11748" y="4592"/>
                  </a:lnTo>
                  <a:lnTo>
                    <a:pt x="11626" y="4519"/>
                  </a:lnTo>
                  <a:lnTo>
                    <a:pt x="11699" y="4153"/>
                  </a:lnTo>
                  <a:lnTo>
                    <a:pt x="11724" y="3811"/>
                  </a:lnTo>
                  <a:lnTo>
                    <a:pt x="11724" y="3493"/>
                  </a:lnTo>
                  <a:lnTo>
                    <a:pt x="11724" y="3200"/>
                  </a:lnTo>
                  <a:lnTo>
                    <a:pt x="11699" y="2907"/>
                  </a:lnTo>
                  <a:lnTo>
                    <a:pt x="11650" y="2638"/>
                  </a:lnTo>
                  <a:lnTo>
                    <a:pt x="11577" y="2394"/>
                  </a:lnTo>
                  <a:lnTo>
                    <a:pt x="11504" y="2150"/>
                  </a:lnTo>
                  <a:lnTo>
                    <a:pt x="11406" y="1930"/>
                  </a:lnTo>
                  <a:lnTo>
                    <a:pt x="11309" y="1710"/>
                  </a:lnTo>
                  <a:lnTo>
                    <a:pt x="11186" y="1515"/>
                  </a:lnTo>
                  <a:lnTo>
                    <a:pt x="11040" y="1344"/>
                  </a:lnTo>
                  <a:lnTo>
                    <a:pt x="10893" y="1173"/>
                  </a:lnTo>
                  <a:lnTo>
                    <a:pt x="10747" y="1026"/>
                  </a:lnTo>
                  <a:lnTo>
                    <a:pt x="10429" y="758"/>
                  </a:lnTo>
                  <a:lnTo>
                    <a:pt x="10063" y="562"/>
                  </a:lnTo>
                  <a:lnTo>
                    <a:pt x="9697" y="367"/>
                  </a:lnTo>
                  <a:lnTo>
                    <a:pt x="9330" y="245"/>
                  </a:lnTo>
                  <a:lnTo>
                    <a:pt x="8964" y="147"/>
                  </a:lnTo>
                  <a:lnTo>
                    <a:pt x="8598" y="74"/>
                  </a:lnTo>
                  <a:lnTo>
                    <a:pt x="8256" y="25"/>
                  </a:lnTo>
                  <a:lnTo>
                    <a:pt x="7938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" name="Rechthoek 7">
            <a:extLst>
              <a:ext uri="{FF2B5EF4-FFF2-40B4-BE49-F238E27FC236}">
                <a16:creationId xmlns:a16="http://schemas.microsoft.com/office/drawing/2014/main" id="{6061A803-3D87-438B-B678-2C1369ADC2FE}"/>
              </a:ext>
            </a:extLst>
          </p:cNvPr>
          <p:cNvSpPr/>
          <p:nvPr/>
        </p:nvSpPr>
        <p:spPr>
          <a:xfrm>
            <a:off x="0" y="5055720"/>
            <a:ext cx="9155345" cy="87680"/>
          </a:xfrm>
          <a:prstGeom prst="rect">
            <a:avLst/>
          </a:prstGeom>
          <a:solidFill>
            <a:srgbClr val="CC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938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8000">
        <p:fade/>
      </p:transition>
    </mc:Choice>
    <mc:Fallback xmlns="">
      <p:transition spd="med" advClick="0" advTm="2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>
            <a:spLocks noGrp="1"/>
          </p:cNvSpPr>
          <p:nvPr>
            <p:ph type="sldNum" idx="12"/>
          </p:nvPr>
        </p:nvSpPr>
        <p:spPr>
          <a:xfrm>
            <a:off x="-125" y="4777304"/>
            <a:ext cx="91440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 dirty="0"/>
          </a:p>
        </p:txBody>
      </p:sp>
      <p:sp>
        <p:nvSpPr>
          <p:cNvPr id="120" name="Google Shape;120;p19"/>
          <p:cNvSpPr txBox="1">
            <a:spLocks noGrp="1"/>
          </p:cNvSpPr>
          <p:nvPr>
            <p:ph type="ctrTitle" idx="4294967295"/>
          </p:nvPr>
        </p:nvSpPr>
        <p:spPr>
          <a:xfrm>
            <a:off x="681537" y="2130209"/>
            <a:ext cx="7772400" cy="11604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6000" dirty="0"/>
              <a:t>Over de opbouw</a:t>
            </a:r>
            <a:endParaRPr sz="6000" dirty="0"/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4294967295"/>
          </p:nvPr>
        </p:nvSpPr>
        <p:spPr>
          <a:xfrm>
            <a:off x="2469062" y="4021433"/>
            <a:ext cx="4197350" cy="785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rgbClr val="666666"/>
              </a:buClr>
              <a:buSzPts val="1800"/>
              <a:buNone/>
            </a:pPr>
            <a:r>
              <a:rPr lang="nl-NL" sz="1800" dirty="0">
                <a:solidFill>
                  <a:srgbClr val="666666"/>
                </a:solidFill>
              </a:rPr>
              <a:t>Hoe is de opbouw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27915AF-4B61-40DE-A671-4D285F99EC84}"/>
              </a:ext>
            </a:extLst>
          </p:cNvPr>
          <p:cNvSpPr txBox="1"/>
          <p:nvPr/>
        </p:nvSpPr>
        <p:spPr>
          <a:xfrm>
            <a:off x="1897911" y="1668544"/>
            <a:ext cx="5348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Bookman Old Style" panose="02050604050505020204" pitchFamily="18" charset="0"/>
              </a:rPr>
              <a:t>Onderwerp</a:t>
            </a:r>
            <a:r>
              <a:rPr lang="en-US" sz="2400" dirty="0">
                <a:latin typeface="Bookman Old Style" panose="02050604050505020204" pitchFamily="18" charset="0"/>
              </a:rPr>
              <a:t> 8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B2028A8C-D97C-450E-A3E8-B3EF37D39AA7}"/>
              </a:ext>
            </a:extLst>
          </p:cNvPr>
          <p:cNvSpPr/>
          <p:nvPr/>
        </p:nvSpPr>
        <p:spPr>
          <a:xfrm>
            <a:off x="0" y="5055720"/>
            <a:ext cx="9155345" cy="87680"/>
          </a:xfrm>
          <a:prstGeom prst="rect">
            <a:avLst/>
          </a:prstGeom>
          <a:solidFill>
            <a:srgbClr val="CC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0" name="Google Shape;383;p39">
            <a:extLst>
              <a:ext uri="{FF2B5EF4-FFF2-40B4-BE49-F238E27FC236}">
                <a16:creationId xmlns:a16="http://schemas.microsoft.com/office/drawing/2014/main" id="{6A2C3BDF-6306-49A0-9BDF-4BB7AEB79C59}"/>
              </a:ext>
            </a:extLst>
          </p:cNvPr>
          <p:cNvGrpSpPr/>
          <p:nvPr/>
        </p:nvGrpSpPr>
        <p:grpSpPr>
          <a:xfrm>
            <a:off x="4422557" y="36196"/>
            <a:ext cx="310230" cy="366786"/>
            <a:chOff x="4636075" y="261925"/>
            <a:chExt cx="401800" cy="475050"/>
          </a:xfrm>
        </p:grpSpPr>
        <p:sp>
          <p:nvSpPr>
            <p:cNvPr id="12" name="Google Shape;384;p39">
              <a:extLst>
                <a:ext uri="{FF2B5EF4-FFF2-40B4-BE49-F238E27FC236}">
                  <a16:creationId xmlns:a16="http://schemas.microsoft.com/office/drawing/2014/main" id="{E6EC1F23-77CA-41CF-BA40-C666242E12F4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385;p39">
              <a:extLst>
                <a:ext uri="{FF2B5EF4-FFF2-40B4-BE49-F238E27FC236}">
                  <a16:creationId xmlns:a16="http://schemas.microsoft.com/office/drawing/2014/main" id="{2CFCDE2A-19E3-4E6C-B322-138DC61DB645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386;p39">
              <a:extLst>
                <a:ext uri="{FF2B5EF4-FFF2-40B4-BE49-F238E27FC236}">
                  <a16:creationId xmlns:a16="http://schemas.microsoft.com/office/drawing/2014/main" id="{6B540067-BBBE-40F3-9589-617FA3F2C68A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387;p39">
              <a:extLst>
                <a:ext uri="{FF2B5EF4-FFF2-40B4-BE49-F238E27FC236}">
                  <a16:creationId xmlns:a16="http://schemas.microsoft.com/office/drawing/2014/main" id="{85C7CCD9-4B18-4826-BE92-3F75B99C769D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52649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045770-A430-41E0-BEAA-6C35F79C2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 de opbouw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DFDFFB-DB54-4337-A480-8EC8BE8966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2 ‘delen’</a:t>
            </a:r>
          </a:p>
          <a:p>
            <a:r>
              <a:rPr lang="nl-NL" dirty="0"/>
              <a:t>36 hoofdstukken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BD29263-9EA2-4C17-B8E7-E86EEB6708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23</a:t>
            </a:fld>
            <a:endParaRPr lang="nl-NL" dirty="0"/>
          </a:p>
        </p:txBody>
      </p:sp>
      <p:grpSp>
        <p:nvGrpSpPr>
          <p:cNvPr id="5" name="Google Shape;383;p39">
            <a:extLst>
              <a:ext uri="{FF2B5EF4-FFF2-40B4-BE49-F238E27FC236}">
                <a16:creationId xmlns:a16="http://schemas.microsoft.com/office/drawing/2014/main" id="{5926EC7B-2747-431D-862F-8BAEA10B6A94}"/>
              </a:ext>
            </a:extLst>
          </p:cNvPr>
          <p:cNvGrpSpPr/>
          <p:nvPr/>
        </p:nvGrpSpPr>
        <p:grpSpPr>
          <a:xfrm>
            <a:off x="4416760" y="53364"/>
            <a:ext cx="310230" cy="366786"/>
            <a:chOff x="4636075" y="261925"/>
            <a:chExt cx="401800" cy="475050"/>
          </a:xfrm>
        </p:grpSpPr>
        <p:sp>
          <p:nvSpPr>
            <p:cNvPr id="6" name="Google Shape;384;p39">
              <a:extLst>
                <a:ext uri="{FF2B5EF4-FFF2-40B4-BE49-F238E27FC236}">
                  <a16:creationId xmlns:a16="http://schemas.microsoft.com/office/drawing/2014/main" id="{017B07B8-F7AE-4932-B080-0108D81C7E9E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385;p39">
              <a:extLst>
                <a:ext uri="{FF2B5EF4-FFF2-40B4-BE49-F238E27FC236}">
                  <a16:creationId xmlns:a16="http://schemas.microsoft.com/office/drawing/2014/main" id="{84B6D6CF-935D-4CFE-A7B0-6AC35E1E385B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386;p39">
              <a:extLst>
                <a:ext uri="{FF2B5EF4-FFF2-40B4-BE49-F238E27FC236}">
                  <a16:creationId xmlns:a16="http://schemas.microsoft.com/office/drawing/2014/main" id="{6683CB79-E48E-490D-A8D1-C3DCD75EAC2B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387;p39">
              <a:extLst>
                <a:ext uri="{FF2B5EF4-FFF2-40B4-BE49-F238E27FC236}">
                  <a16:creationId xmlns:a16="http://schemas.microsoft.com/office/drawing/2014/main" id="{4B3A5BD3-BC41-426A-837D-AB5EB88A5201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" name="Rechthoek 10">
            <a:extLst>
              <a:ext uri="{FF2B5EF4-FFF2-40B4-BE49-F238E27FC236}">
                <a16:creationId xmlns:a16="http://schemas.microsoft.com/office/drawing/2014/main" id="{F17BAF9C-378C-4FBD-AE8B-69C5A9C82E29}"/>
              </a:ext>
            </a:extLst>
          </p:cNvPr>
          <p:cNvSpPr/>
          <p:nvPr/>
        </p:nvSpPr>
        <p:spPr>
          <a:xfrm>
            <a:off x="0" y="5055720"/>
            <a:ext cx="9155345" cy="87680"/>
          </a:xfrm>
          <a:prstGeom prst="rect">
            <a:avLst/>
          </a:prstGeom>
          <a:solidFill>
            <a:srgbClr val="CC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9">
            <a:extLst>
              <a:ext uri="{FF2B5EF4-FFF2-40B4-BE49-F238E27FC236}">
                <a16:creationId xmlns:a16="http://schemas.microsoft.com/office/drawing/2014/main" id="{60C48EC3-A753-4B8D-82D2-CAA2E5063BCA}"/>
              </a:ext>
            </a:extLst>
          </p:cNvPr>
          <p:cNvSpPr txBox="1"/>
          <p:nvPr/>
        </p:nvSpPr>
        <p:spPr>
          <a:xfrm>
            <a:off x="4543419" y="-26227"/>
            <a:ext cx="4600456" cy="13977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r">
              <a:lnSpc>
                <a:spcPct val="150000"/>
              </a:lnSpc>
            </a:pPr>
            <a:r>
              <a:rPr lang="en-US" sz="1600" strike="noStrike" dirty="0">
                <a:effectLst/>
                <a:latin typeface="Playfair Display" panose="020B0604020202020204" charset="0"/>
                <a:ea typeface="Times New Roman" panose="02020603050405020304" pitchFamily="18" charset="0"/>
              </a:rPr>
              <a:t>1 The Sleeper Wakes</a:t>
            </a:r>
            <a:endParaRPr lang="en-US" sz="1600" dirty="0">
              <a:effectLst/>
              <a:latin typeface="Playfair Display" panose="020B0604020202020204" charset="0"/>
              <a:ea typeface="Times New Roman" panose="02020603050405020304" pitchFamily="18" charset="0"/>
            </a:endParaRPr>
          </a:p>
          <a:p>
            <a:pPr marL="0" marR="0" algn="r">
              <a:lnSpc>
                <a:spcPct val="150000"/>
              </a:lnSpc>
            </a:pPr>
            <a:r>
              <a:rPr lang="en-US" sz="1600" strike="noStrike" dirty="0">
                <a:effectLst/>
                <a:latin typeface="Playfair Display" panose="020B0604020202020204" charset="0"/>
                <a:ea typeface="Times New Roman" panose="02020603050405020304" pitchFamily="18" charset="0"/>
              </a:rPr>
              <a:t>2 At Anchorage-in-Vineland</a:t>
            </a:r>
            <a:endParaRPr lang="en-US" sz="1600" dirty="0">
              <a:effectLst/>
              <a:latin typeface="Playfair Display" panose="020B0604020202020204" charset="0"/>
              <a:ea typeface="Times New Roman" panose="02020603050405020304" pitchFamily="18" charset="0"/>
            </a:endParaRPr>
          </a:p>
          <a:p>
            <a:pPr marL="0" marR="0" algn="r">
              <a:lnSpc>
                <a:spcPct val="150000"/>
              </a:lnSpc>
            </a:pPr>
            <a:r>
              <a:rPr lang="en-US" sz="1600" strike="noStrike" dirty="0">
                <a:effectLst/>
                <a:latin typeface="Playfair Display" panose="020B0604020202020204" charset="0"/>
                <a:ea typeface="Times New Roman" panose="02020603050405020304" pitchFamily="18" charset="0"/>
              </a:rPr>
              <a:t>3 The Limpet </a:t>
            </a:r>
            <a:r>
              <a:rPr lang="en-US" sz="1600" i="1" strike="noStrike" dirty="0">
                <a:effectLst/>
                <a:latin typeface="Playfair Display" panose="020B0604020202020204" charset="0"/>
                <a:ea typeface="Times New Roman" panose="02020603050405020304" pitchFamily="18" charset="0"/>
              </a:rPr>
              <a:t>Autolycus</a:t>
            </a:r>
            <a:endParaRPr lang="en-US" sz="1600" dirty="0">
              <a:effectLst/>
              <a:latin typeface="Playfair Display" panose="020B0604020202020204" charset="0"/>
              <a:ea typeface="Times New Roman" panose="02020603050405020304" pitchFamily="18" charset="0"/>
            </a:endParaRPr>
          </a:p>
          <a:p>
            <a:pPr marL="0" marR="0" algn="r">
              <a:lnSpc>
                <a:spcPct val="150000"/>
              </a:lnSpc>
            </a:pPr>
            <a:r>
              <a:rPr lang="en-US" sz="1600" strike="noStrike" dirty="0">
                <a:effectLst/>
                <a:latin typeface="Playfair Display" panose="020B0604020202020204" charset="0"/>
                <a:ea typeface="Times New Roman" panose="02020603050405020304" pitchFamily="18" charset="0"/>
              </a:rPr>
              <a:t>4 The Legend of the Tin Book</a:t>
            </a:r>
            <a:endParaRPr lang="en-US" sz="1600" dirty="0">
              <a:effectLst/>
              <a:latin typeface="Playfair Display" panose="020B0604020202020204" charset="0"/>
              <a:ea typeface="Times New Roman" panose="02020603050405020304" pitchFamily="18" charset="0"/>
            </a:endParaRPr>
          </a:p>
          <a:p>
            <a:pPr marL="0" marR="0" algn="r">
              <a:lnSpc>
                <a:spcPct val="150000"/>
              </a:lnSpc>
            </a:pPr>
            <a:r>
              <a:rPr lang="en-US" sz="1600" strike="noStrike" dirty="0">
                <a:effectLst/>
                <a:latin typeface="Playfair Display" panose="020B0604020202020204" charset="0"/>
                <a:ea typeface="Times New Roman" panose="02020603050405020304" pitchFamily="18" charset="0"/>
              </a:rPr>
              <a:t>5 News from the Sea</a:t>
            </a:r>
            <a:endParaRPr lang="en-US" sz="1600" dirty="0">
              <a:effectLst/>
              <a:latin typeface="Playfair Display" panose="020B0604020202020204" charset="0"/>
              <a:ea typeface="Times New Roman" panose="02020603050405020304" pitchFamily="18" charset="0"/>
            </a:endParaRPr>
          </a:p>
          <a:p>
            <a:pPr marL="0" marR="0" algn="r">
              <a:lnSpc>
                <a:spcPct val="150000"/>
              </a:lnSpc>
            </a:pPr>
            <a:r>
              <a:rPr lang="en-US" sz="1600" strike="noStrike" dirty="0">
                <a:effectLst/>
                <a:latin typeface="Playfair Display" panose="020B0604020202020204" charset="0"/>
                <a:ea typeface="Times New Roman" panose="02020603050405020304" pitchFamily="18" charset="0"/>
              </a:rPr>
              <a:t>6 We Are Making a New World</a:t>
            </a:r>
            <a:endParaRPr lang="en-US" sz="1600" dirty="0">
              <a:effectLst/>
              <a:latin typeface="Playfair Display" panose="020B0604020202020204" charset="0"/>
              <a:ea typeface="Times New Roman" panose="02020603050405020304" pitchFamily="18" charset="0"/>
            </a:endParaRPr>
          </a:p>
          <a:p>
            <a:pPr marL="0" marR="0" algn="r">
              <a:lnSpc>
                <a:spcPct val="150000"/>
              </a:lnSpc>
            </a:pPr>
            <a:r>
              <a:rPr lang="en-US" sz="1600" strike="noStrike" dirty="0">
                <a:effectLst/>
                <a:latin typeface="Playfair Display" panose="020B0604020202020204" charset="0"/>
                <a:ea typeface="Times New Roman" panose="02020603050405020304" pitchFamily="18" charset="0"/>
              </a:rPr>
              <a:t>7 She’s Leaving Home</a:t>
            </a:r>
            <a:endParaRPr lang="en-US" sz="1600" dirty="0">
              <a:effectLst/>
              <a:latin typeface="Playfair Display" panose="020B0604020202020204" charset="0"/>
              <a:ea typeface="Times New Roman" panose="02020603050405020304" pitchFamily="18" charset="0"/>
            </a:endParaRPr>
          </a:p>
          <a:p>
            <a:pPr marL="0" marR="0" algn="r">
              <a:lnSpc>
                <a:spcPct val="150000"/>
              </a:lnSpc>
            </a:pPr>
            <a:r>
              <a:rPr lang="en-US" sz="1600" strike="noStrike" dirty="0">
                <a:effectLst/>
                <a:latin typeface="Playfair Display" panose="020B0604020202020204" charset="0"/>
                <a:ea typeface="Times New Roman" panose="02020603050405020304" pitchFamily="18" charset="0"/>
              </a:rPr>
              <a:t>8 Kidnapped</a:t>
            </a:r>
            <a:endParaRPr lang="en-US" sz="1600" dirty="0">
              <a:effectLst/>
              <a:latin typeface="Playfair Display" panose="020B0604020202020204" charset="0"/>
              <a:ea typeface="Times New Roman" panose="02020603050405020304" pitchFamily="18" charset="0"/>
            </a:endParaRPr>
          </a:p>
          <a:p>
            <a:pPr marL="0" marR="0" algn="r">
              <a:lnSpc>
                <a:spcPct val="150000"/>
              </a:lnSpc>
            </a:pPr>
            <a:r>
              <a:rPr lang="en-US" sz="1600" strike="noStrike" dirty="0">
                <a:effectLst/>
                <a:latin typeface="Playfair Display" panose="020B0604020202020204" charset="0"/>
                <a:ea typeface="Times New Roman" panose="02020603050405020304" pitchFamily="18" charset="0"/>
              </a:rPr>
              <a:t>9 The Message</a:t>
            </a:r>
            <a:endParaRPr lang="en-US" sz="1600" dirty="0">
              <a:effectLst/>
              <a:latin typeface="Playfair Display" panose="020B0604020202020204" charset="0"/>
              <a:ea typeface="Times New Roman" panose="02020603050405020304" pitchFamily="18" charset="0"/>
            </a:endParaRPr>
          </a:p>
          <a:p>
            <a:pPr marL="0" marR="0" algn="r">
              <a:lnSpc>
                <a:spcPct val="150000"/>
              </a:lnSpc>
            </a:pPr>
            <a:r>
              <a:rPr lang="en-US" sz="1600" strike="noStrike" dirty="0">
                <a:effectLst/>
                <a:latin typeface="Playfair Display" panose="020B0604020202020204" charset="0"/>
                <a:ea typeface="Times New Roman" panose="02020603050405020304" pitchFamily="18" charset="0"/>
              </a:rPr>
              <a:t>10 The Parent Trap</a:t>
            </a:r>
            <a:endParaRPr lang="en-US" sz="1600" dirty="0">
              <a:effectLst/>
              <a:latin typeface="Playfair Display" panose="020B0604020202020204" charset="0"/>
              <a:ea typeface="Times New Roman" panose="02020603050405020304" pitchFamily="18" charset="0"/>
            </a:endParaRPr>
          </a:p>
          <a:p>
            <a:pPr marL="0" marR="0" algn="r">
              <a:lnSpc>
                <a:spcPct val="150000"/>
              </a:lnSpc>
            </a:pPr>
            <a:r>
              <a:rPr lang="en-US" sz="1600" strike="noStrike" dirty="0">
                <a:effectLst/>
                <a:latin typeface="Playfair Display" panose="020B0604020202020204" charset="0"/>
                <a:ea typeface="Times New Roman" panose="02020603050405020304" pitchFamily="18" charset="0"/>
              </a:rPr>
              <a:t>11 Four Against Grimsby</a:t>
            </a:r>
            <a:endParaRPr lang="en-US" sz="1600" dirty="0">
              <a:effectLst/>
              <a:latin typeface="Playfair Display" panose="020B0604020202020204" charset="0"/>
              <a:ea typeface="Times New Roman" panose="02020603050405020304" pitchFamily="18" charset="0"/>
            </a:endParaRPr>
          </a:p>
          <a:p>
            <a:pPr marL="0" marR="0" algn="r">
              <a:lnSpc>
                <a:spcPct val="150000"/>
              </a:lnSpc>
            </a:pPr>
            <a:r>
              <a:rPr lang="en-US" sz="1600" strike="noStrike" dirty="0">
                <a:effectLst/>
                <a:latin typeface="Playfair Display" panose="020B0604020202020204" charset="0"/>
                <a:ea typeface="Times New Roman" panose="02020603050405020304" pitchFamily="18" charset="0"/>
              </a:rPr>
              <a:t>12 Business in Great Waters</a:t>
            </a:r>
            <a:endParaRPr lang="en-US" sz="1600" dirty="0">
              <a:effectLst/>
              <a:latin typeface="Playfair Display" panose="020B0604020202020204" charset="0"/>
              <a:ea typeface="Times New Roman" panose="02020603050405020304" pitchFamily="18" charset="0"/>
            </a:endParaRPr>
          </a:p>
          <a:p>
            <a:pPr marL="0" marR="0" algn="r">
              <a:lnSpc>
                <a:spcPct val="150000"/>
              </a:lnSpc>
            </a:pPr>
            <a:r>
              <a:rPr lang="en-US" sz="1600" strike="noStrike" dirty="0">
                <a:effectLst/>
                <a:latin typeface="Playfair Display" panose="020B0604020202020204" charset="0"/>
                <a:ea typeface="Times New Roman" panose="02020603050405020304" pitchFamily="18" charset="0"/>
              </a:rPr>
              <a:t>13 Doctor Zero</a:t>
            </a:r>
            <a:endParaRPr lang="en-US" sz="1600" dirty="0">
              <a:effectLst/>
              <a:latin typeface="Playfair Display" panose="020B0604020202020204" charset="0"/>
              <a:ea typeface="Times New Roman" panose="02020603050405020304" pitchFamily="18" charset="0"/>
            </a:endParaRPr>
          </a:p>
          <a:p>
            <a:pPr marL="0" marR="0" algn="r">
              <a:lnSpc>
                <a:spcPct val="150000"/>
              </a:lnSpc>
            </a:pPr>
            <a:r>
              <a:rPr lang="en-US" sz="1600" strike="noStrike" dirty="0">
                <a:effectLst/>
                <a:latin typeface="Playfair Display" panose="020B0604020202020204" charset="0"/>
                <a:ea typeface="Times New Roman" panose="02020603050405020304" pitchFamily="18" charset="0"/>
              </a:rPr>
              <a:t>14 Sold!</a:t>
            </a:r>
            <a:endParaRPr lang="en-US" sz="1600" dirty="0">
              <a:effectLst/>
              <a:latin typeface="Playfair Display" panose="020B0604020202020204" charset="0"/>
              <a:ea typeface="Times New Roman" panose="02020603050405020304" pitchFamily="18" charset="0"/>
            </a:endParaRPr>
          </a:p>
          <a:p>
            <a:pPr marL="0" marR="0" algn="r">
              <a:lnSpc>
                <a:spcPct val="150000"/>
              </a:lnSpc>
            </a:pPr>
            <a:r>
              <a:rPr lang="en-US" sz="1600" strike="noStrike" dirty="0">
                <a:effectLst/>
                <a:latin typeface="Playfair Display" panose="020B0604020202020204" charset="0"/>
                <a:ea typeface="Times New Roman" panose="02020603050405020304" pitchFamily="18" charset="0"/>
              </a:rPr>
              <a:t>15 Children of the Deep</a:t>
            </a:r>
            <a:endParaRPr lang="en-US" sz="1600" dirty="0">
              <a:effectLst/>
              <a:latin typeface="Playfair Display" panose="020B0604020202020204" charset="0"/>
              <a:ea typeface="Times New Roman" panose="02020603050405020304" pitchFamily="18" charset="0"/>
            </a:endParaRPr>
          </a:p>
          <a:p>
            <a:pPr marL="0" marR="0" algn="r">
              <a:lnSpc>
                <a:spcPct val="150000"/>
              </a:lnSpc>
            </a:pPr>
            <a:r>
              <a:rPr lang="en-US" sz="1600" strike="noStrike" dirty="0">
                <a:effectLst/>
                <a:latin typeface="Playfair Display" panose="020B0604020202020204" charset="0"/>
                <a:ea typeface="Times New Roman" panose="02020603050405020304" pitchFamily="18" charset="0"/>
              </a:rPr>
              <a:t>16 Those Are Pearls That Were His Eyes</a:t>
            </a:r>
            <a:endParaRPr lang="en-US" sz="1600" dirty="0">
              <a:effectLst/>
              <a:latin typeface="Playfair Display" panose="020B0604020202020204" charset="0"/>
              <a:ea typeface="Times New Roman" panose="02020603050405020304" pitchFamily="18" charset="0"/>
            </a:endParaRPr>
          </a:p>
          <a:p>
            <a:pPr marL="0" marR="0" algn="r">
              <a:lnSpc>
                <a:spcPct val="150000"/>
              </a:lnSpc>
            </a:pPr>
            <a:r>
              <a:rPr lang="en-US" sz="1600" strike="noStrike" dirty="0">
                <a:effectLst/>
                <a:latin typeface="Playfair Display" panose="020B0604020202020204" charset="0"/>
                <a:ea typeface="Times New Roman" panose="02020603050405020304" pitchFamily="18" charset="0"/>
              </a:rPr>
              <a:t>17 The Chapel</a:t>
            </a:r>
            <a:endParaRPr lang="en-US" sz="1600" dirty="0">
              <a:effectLst/>
              <a:latin typeface="Playfair Display" panose="020B0604020202020204" charset="0"/>
              <a:ea typeface="Times New Roman" panose="02020603050405020304" pitchFamily="18" charset="0"/>
            </a:endParaRPr>
          </a:p>
          <a:p>
            <a:pPr marL="0" marR="0" algn="r">
              <a:lnSpc>
                <a:spcPct val="150000"/>
              </a:lnSpc>
            </a:pPr>
            <a:r>
              <a:rPr lang="en-US" sz="1600" strike="noStrike" dirty="0">
                <a:effectLst/>
                <a:latin typeface="Playfair Display" panose="020B0604020202020204" charset="0"/>
                <a:ea typeface="Times New Roman" panose="02020603050405020304" pitchFamily="18" charset="0"/>
              </a:rPr>
              <a:t>18 The </a:t>
            </a:r>
            <a:r>
              <a:rPr lang="en-US" sz="1600" i="1" strike="noStrike" dirty="0" err="1">
                <a:effectLst/>
                <a:latin typeface="Playfair Display" panose="020B0604020202020204" charset="0"/>
                <a:ea typeface="Times New Roman" panose="02020603050405020304" pitchFamily="18" charset="0"/>
              </a:rPr>
              <a:t>Naglfar</a:t>
            </a:r>
            <a:endParaRPr lang="en-US" sz="1600" dirty="0">
              <a:effectLst/>
              <a:latin typeface="Playfair Display" panose="020B0604020202020204" charset="0"/>
              <a:ea typeface="Times New Roman" panose="02020603050405020304" pitchFamily="18" charset="0"/>
            </a:endParaRPr>
          </a:p>
          <a:p>
            <a:pPr marL="0" marR="0" algn="r">
              <a:lnSpc>
                <a:spcPct val="150000"/>
              </a:lnSpc>
            </a:pPr>
            <a:r>
              <a:rPr lang="en-US" sz="1600" strike="noStrike" dirty="0">
                <a:effectLst/>
                <a:latin typeface="Playfair Display" panose="020B0604020202020204" charset="0"/>
                <a:ea typeface="Times New Roman" panose="02020603050405020304" pitchFamily="18" charset="0"/>
              </a:rPr>
              <a:t>19 The Wedding Wreath</a:t>
            </a:r>
            <a:endParaRPr lang="en-US" sz="1600" dirty="0">
              <a:effectLst/>
              <a:latin typeface="Playfair Display" panose="020B0604020202020204" charset="0"/>
              <a:ea typeface="Times New Roman" panose="02020603050405020304" pitchFamily="18" charset="0"/>
            </a:endParaRPr>
          </a:p>
          <a:p>
            <a:pPr marL="0" marR="0" algn="r">
              <a:lnSpc>
                <a:spcPct val="150000"/>
              </a:lnSpc>
            </a:pPr>
            <a:r>
              <a:rPr lang="en-US" sz="1600" strike="noStrike" dirty="0">
                <a:effectLst/>
                <a:latin typeface="Playfair Display" panose="020B0604020202020204" charset="0"/>
                <a:ea typeface="Times New Roman" panose="02020603050405020304" pitchFamily="18" charset="0"/>
              </a:rPr>
              <a:t>PART TWO</a:t>
            </a:r>
            <a:endParaRPr lang="en-US" sz="1600" dirty="0">
              <a:effectLst/>
              <a:latin typeface="Playfair Display" panose="020B0604020202020204" charset="0"/>
              <a:ea typeface="Times New Roman" panose="02020603050405020304" pitchFamily="18" charset="0"/>
            </a:endParaRPr>
          </a:p>
          <a:p>
            <a:pPr marL="0" marR="0" algn="r">
              <a:lnSpc>
                <a:spcPct val="150000"/>
              </a:lnSpc>
            </a:pPr>
            <a:r>
              <a:rPr lang="en-US" sz="1600" strike="noStrike" dirty="0">
                <a:effectLst/>
                <a:latin typeface="Playfair Display" panose="020B0604020202020204" charset="0"/>
                <a:ea typeface="Times New Roman" panose="02020603050405020304" pitchFamily="18" charset="0"/>
              </a:rPr>
              <a:t>20 A Life on the Ocean Wave</a:t>
            </a:r>
            <a:endParaRPr lang="en-US" sz="1600" dirty="0">
              <a:effectLst/>
              <a:latin typeface="Playfair Display" panose="020B0604020202020204" charset="0"/>
              <a:ea typeface="Times New Roman" panose="02020603050405020304" pitchFamily="18" charset="0"/>
            </a:endParaRPr>
          </a:p>
          <a:p>
            <a:pPr marL="0" marR="0" algn="r">
              <a:lnSpc>
                <a:spcPct val="150000"/>
              </a:lnSpc>
            </a:pPr>
            <a:r>
              <a:rPr lang="en-US" sz="1600" strike="noStrike" dirty="0">
                <a:effectLst/>
                <a:latin typeface="Playfair Display" panose="020B0604020202020204" charset="0"/>
                <a:ea typeface="Times New Roman" panose="02020603050405020304" pitchFamily="18" charset="0"/>
              </a:rPr>
              <a:t>21 The Flight of a Seagull</a:t>
            </a:r>
            <a:endParaRPr lang="en-US" sz="1600" dirty="0">
              <a:effectLst/>
              <a:latin typeface="Playfair Display" panose="020B0604020202020204" charset="0"/>
              <a:ea typeface="Times New Roman" panose="02020603050405020304" pitchFamily="18" charset="0"/>
            </a:endParaRPr>
          </a:p>
          <a:p>
            <a:pPr marL="0" marR="0" algn="r">
              <a:lnSpc>
                <a:spcPct val="150000"/>
              </a:lnSpc>
            </a:pPr>
            <a:r>
              <a:rPr lang="en-US" sz="1600" strike="noStrike" dirty="0">
                <a:effectLst/>
                <a:latin typeface="Playfair Display" panose="020B0604020202020204" charset="0"/>
                <a:ea typeface="Times New Roman" panose="02020603050405020304" pitchFamily="18" charset="0"/>
              </a:rPr>
              <a:t>22 Murder on Cloud 9</a:t>
            </a:r>
            <a:endParaRPr lang="en-US" sz="1600" dirty="0">
              <a:effectLst/>
              <a:latin typeface="Playfair Display" panose="020B0604020202020204" charset="0"/>
              <a:ea typeface="Times New Roman" panose="02020603050405020304" pitchFamily="18" charset="0"/>
            </a:endParaRPr>
          </a:p>
          <a:p>
            <a:pPr marL="0" marR="0" algn="r">
              <a:lnSpc>
                <a:spcPct val="150000"/>
              </a:lnSpc>
            </a:pPr>
            <a:r>
              <a:rPr lang="en-US" sz="1600" strike="noStrike" dirty="0">
                <a:effectLst/>
                <a:latin typeface="Playfair Display" panose="020B0604020202020204" charset="0"/>
                <a:ea typeface="Times New Roman" panose="02020603050405020304" pitchFamily="18" charset="0"/>
              </a:rPr>
              <a:t>23 Bright, Brighter, Brighton!</a:t>
            </a:r>
            <a:endParaRPr lang="en-US" sz="1600" dirty="0">
              <a:effectLst/>
              <a:latin typeface="Playfair Display" panose="020B0604020202020204" charset="0"/>
              <a:ea typeface="Times New Roman" panose="02020603050405020304" pitchFamily="18" charset="0"/>
            </a:endParaRPr>
          </a:p>
          <a:p>
            <a:pPr marL="0" marR="0" algn="r">
              <a:lnSpc>
                <a:spcPct val="150000"/>
              </a:lnSpc>
            </a:pPr>
            <a:r>
              <a:rPr lang="en-US" sz="1600" strike="noStrike" dirty="0">
                <a:effectLst/>
                <a:latin typeface="Playfair Display" panose="020B0604020202020204" charset="0"/>
                <a:ea typeface="Times New Roman" panose="02020603050405020304" pitchFamily="18" charset="0"/>
              </a:rPr>
              <a:t>24 The </a:t>
            </a:r>
            <a:r>
              <a:rPr lang="en-US" sz="1600" i="1" strike="noStrike" dirty="0">
                <a:effectLst/>
                <a:latin typeface="Playfair Display" panose="020B0604020202020204" charset="0"/>
                <a:ea typeface="Times New Roman" panose="02020603050405020304" pitchFamily="18" charset="0"/>
              </a:rPr>
              <a:t>Requiem Vortex</a:t>
            </a:r>
            <a:endParaRPr lang="en-US" sz="1600" dirty="0">
              <a:effectLst/>
              <a:latin typeface="Playfair Display" panose="020B0604020202020204" charset="0"/>
              <a:ea typeface="Times New Roman" panose="02020603050405020304" pitchFamily="18" charset="0"/>
            </a:endParaRPr>
          </a:p>
          <a:p>
            <a:pPr marL="0" marR="0" algn="r">
              <a:lnSpc>
                <a:spcPct val="150000"/>
              </a:lnSpc>
            </a:pPr>
            <a:r>
              <a:rPr lang="en-US" sz="1600" strike="noStrike" dirty="0">
                <a:effectLst/>
                <a:latin typeface="Playfair Display" panose="020B0604020202020204" charset="0"/>
                <a:ea typeface="Times New Roman" panose="02020603050405020304" pitchFamily="18" charset="0"/>
              </a:rPr>
              <a:t>25 The </a:t>
            </a:r>
            <a:r>
              <a:rPr lang="en-US" sz="1600" strike="noStrike" dirty="0" err="1">
                <a:effectLst/>
                <a:latin typeface="Playfair Display" panose="020B0604020202020204" charset="0"/>
                <a:ea typeface="Times New Roman" panose="02020603050405020304" pitchFamily="18" charset="0"/>
              </a:rPr>
              <a:t>Pepperpot</a:t>
            </a:r>
            <a:endParaRPr lang="en-US" sz="1600" dirty="0">
              <a:effectLst/>
              <a:latin typeface="Playfair Display" panose="020B0604020202020204" charset="0"/>
              <a:ea typeface="Times New Roman" panose="02020603050405020304" pitchFamily="18" charset="0"/>
            </a:endParaRPr>
          </a:p>
          <a:p>
            <a:pPr marL="0" marR="0" algn="r">
              <a:lnSpc>
                <a:spcPct val="150000"/>
              </a:lnSpc>
            </a:pPr>
            <a:r>
              <a:rPr lang="en-US" sz="1600" strike="noStrike" dirty="0">
                <a:effectLst/>
                <a:latin typeface="Playfair Display" panose="020B0604020202020204" charset="0"/>
                <a:ea typeface="Times New Roman" panose="02020603050405020304" pitchFamily="18" charset="0"/>
              </a:rPr>
              <a:t>26 Waiting for the Moon</a:t>
            </a:r>
            <a:endParaRPr lang="en-US" sz="1600" dirty="0">
              <a:effectLst/>
              <a:latin typeface="Playfair Display" panose="020B0604020202020204" charset="0"/>
              <a:ea typeface="Times New Roman" panose="02020603050405020304" pitchFamily="18" charset="0"/>
            </a:endParaRPr>
          </a:p>
          <a:p>
            <a:pPr marL="0" marR="0" algn="r">
              <a:lnSpc>
                <a:spcPct val="150000"/>
              </a:lnSpc>
            </a:pPr>
            <a:r>
              <a:rPr lang="en-US" sz="1600" strike="noStrike" dirty="0">
                <a:effectLst/>
                <a:latin typeface="Playfair Display" panose="020B0604020202020204" charset="0"/>
                <a:ea typeface="Times New Roman" panose="02020603050405020304" pitchFamily="18" charset="0"/>
              </a:rPr>
              <a:t>27 The Unsafe Safe</a:t>
            </a:r>
            <a:endParaRPr lang="en-US" sz="1600" dirty="0">
              <a:effectLst/>
              <a:latin typeface="Playfair Display" panose="020B0604020202020204" charset="0"/>
              <a:ea typeface="Times New Roman" panose="02020603050405020304" pitchFamily="18" charset="0"/>
            </a:endParaRPr>
          </a:p>
          <a:p>
            <a:pPr marL="0" marR="0" algn="r">
              <a:lnSpc>
                <a:spcPct val="150000"/>
              </a:lnSpc>
            </a:pPr>
            <a:r>
              <a:rPr lang="en-US" sz="1600" strike="noStrike" dirty="0">
                <a:effectLst/>
                <a:latin typeface="Playfair Display" panose="020B0604020202020204" charset="0"/>
                <a:ea typeface="Times New Roman" panose="02020603050405020304" pitchFamily="18" charset="0"/>
              </a:rPr>
              <a:t>28 The Air Attack</a:t>
            </a:r>
            <a:endParaRPr lang="en-US" sz="1600" dirty="0">
              <a:effectLst/>
              <a:latin typeface="Playfair Display" panose="020B0604020202020204" charset="0"/>
              <a:ea typeface="Times New Roman" panose="02020603050405020304" pitchFamily="18" charset="0"/>
            </a:endParaRPr>
          </a:p>
          <a:p>
            <a:pPr marL="0" marR="0" algn="r">
              <a:lnSpc>
                <a:spcPct val="150000"/>
              </a:lnSpc>
            </a:pPr>
            <a:r>
              <a:rPr lang="en-US" sz="1600" strike="noStrike" dirty="0">
                <a:effectLst/>
                <a:latin typeface="Playfair Display" panose="020B0604020202020204" charset="0"/>
                <a:ea typeface="Times New Roman" panose="02020603050405020304" pitchFamily="18" charset="0"/>
              </a:rPr>
              <a:t>29 The Unexploded Boy</a:t>
            </a:r>
            <a:endParaRPr lang="en-US" sz="1600" dirty="0">
              <a:effectLst/>
              <a:latin typeface="Playfair Display" panose="020B0604020202020204" charset="0"/>
              <a:ea typeface="Times New Roman" panose="02020603050405020304" pitchFamily="18" charset="0"/>
            </a:endParaRPr>
          </a:p>
          <a:p>
            <a:pPr marL="0" marR="0" algn="r">
              <a:lnSpc>
                <a:spcPct val="150000"/>
              </a:lnSpc>
            </a:pPr>
            <a:r>
              <a:rPr lang="en-US" sz="1600" strike="noStrike" dirty="0">
                <a:effectLst/>
                <a:latin typeface="Playfair Display" panose="020B0604020202020204" charset="0"/>
                <a:ea typeface="Times New Roman" panose="02020603050405020304" pitchFamily="18" charset="0"/>
              </a:rPr>
              <a:t>30 Captives of the Storm</a:t>
            </a:r>
            <a:endParaRPr lang="en-US" sz="1600" dirty="0">
              <a:effectLst/>
              <a:latin typeface="Playfair Display" panose="020B0604020202020204" charset="0"/>
              <a:ea typeface="Times New Roman" panose="02020603050405020304" pitchFamily="18" charset="0"/>
            </a:endParaRPr>
          </a:p>
          <a:p>
            <a:pPr marL="0" marR="0" algn="r">
              <a:lnSpc>
                <a:spcPct val="150000"/>
              </a:lnSpc>
            </a:pPr>
            <a:r>
              <a:rPr lang="en-US" sz="1600" strike="noStrike" dirty="0">
                <a:effectLst/>
                <a:latin typeface="Playfair Display" panose="020B0604020202020204" charset="0"/>
                <a:ea typeface="Times New Roman" panose="02020603050405020304" pitchFamily="18" charset="0"/>
              </a:rPr>
              <a:t>31 The Moment of the Rose</a:t>
            </a:r>
            <a:endParaRPr lang="en-US" sz="1600" dirty="0">
              <a:effectLst/>
              <a:latin typeface="Playfair Display" panose="020B0604020202020204" charset="0"/>
              <a:ea typeface="Times New Roman" panose="02020603050405020304" pitchFamily="18" charset="0"/>
            </a:endParaRPr>
          </a:p>
          <a:p>
            <a:pPr marL="0" marR="0" algn="r">
              <a:lnSpc>
                <a:spcPct val="150000"/>
              </a:lnSpc>
            </a:pPr>
            <a:r>
              <a:rPr lang="en-US" sz="1600" strike="noStrike" dirty="0">
                <a:effectLst/>
                <a:latin typeface="Playfair Display" panose="020B0604020202020204" charset="0"/>
                <a:ea typeface="Times New Roman" panose="02020603050405020304" pitchFamily="18" charset="0"/>
              </a:rPr>
              <a:t>32 The Flight of </a:t>
            </a:r>
            <a:r>
              <a:rPr lang="en-US" sz="1600" i="1" strike="noStrike" dirty="0">
                <a:effectLst/>
                <a:latin typeface="Playfair Display" panose="020B0604020202020204" charset="0"/>
                <a:ea typeface="Times New Roman" panose="02020603050405020304" pitchFamily="18" charset="0"/>
              </a:rPr>
              <a:t>The Arctic Roll</a:t>
            </a:r>
            <a:endParaRPr lang="en-US" sz="1600" dirty="0">
              <a:effectLst/>
              <a:latin typeface="Playfair Display" panose="020B0604020202020204" charset="0"/>
              <a:ea typeface="Times New Roman" panose="02020603050405020304" pitchFamily="18" charset="0"/>
            </a:endParaRPr>
          </a:p>
          <a:p>
            <a:pPr marL="0" marR="0" algn="r">
              <a:lnSpc>
                <a:spcPct val="150000"/>
              </a:lnSpc>
            </a:pPr>
            <a:r>
              <a:rPr lang="en-US" sz="1600" strike="noStrike" dirty="0">
                <a:effectLst/>
                <a:latin typeface="Playfair Display" panose="020B0604020202020204" charset="0"/>
                <a:ea typeface="Times New Roman" panose="02020603050405020304" pitchFamily="18" charset="0"/>
              </a:rPr>
              <a:t>33 Departures</a:t>
            </a:r>
            <a:endParaRPr lang="en-US" sz="1600" dirty="0">
              <a:effectLst/>
              <a:latin typeface="Playfair Display" panose="020B0604020202020204" charset="0"/>
              <a:ea typeface="Times New Roman" panose="02020603050405020304" pitchFamily="18" charset="0"/>
            </a:endParaRPr>
          </a:p>
          <a:p>
            <a:pPr marL="0" marR="0" algn="r">
              <a:lnSpc>
                <a:spcPct val="150000"/>
              </a:lnSpc>
            </a:pPr>
            <a:r>
              <a:rPr lang="en-US" sz="1600" strike="noStrike" dirty="0">
                <a:effectLst/>
                <a:latin typeface="Playfair Display" panose="020B0604020202020204" charset="0"/>
                <a:ea typeface="Times New Roman" panose="02020603050405020304" pitchFamily="18" charset="0"/>
              </a:rPr>
              <a:t>34 Finders Keepers</a:t>
            </a:r>
            <a:endParaRPr lang="en-US" sz="1600" dirty="0">
              <a:effectLst/>
              <a:latin typeface="Playfair Display" panose="020B0604020202020204" charset="0"/>
              <a:ea typeface="Times New Roman" panose="02020603050405020304" pitchFamily="18" charset="0"/>
            </a:endParaRPr>
          </a:p>
          <a:p>
            <a:pPr marL="0" marR="0" algn="r">
              <a:lnSpc>
                <a:spcPct val="150000"/>
              </a:lnSpc>
            </a:pPr>
            <a:r>
              <a:rPr lang="en-US" sz="1600" strike="noStrike" dirty="0">
                <a:effectLst/>
                <a:latin typeface="Playfair Display" panose="020B0604020202020204" charset="0"/>
                <a:ea typeface="Times New Roman" panose="02020603050405020304" pitchFamily="18" charset="0"/>
              </a:rPr>
              <a:t>35 Marooned in the Sky</a:t>
            </a:r>
            <a:endParaRPr lang="en-US" sz="1600" dirty="0">
              <a:effectLst/>
              <a:latin typeface="Playfair Display" panose="020B0604020202020204" charset="0"/>
              <a:ea typeface="Times New Roman" panose="02020603050405020304" pitchFamily="18" charset="0"/>
            </a:endParaRPr>
          </a:p>
          <a:p>
            <a:pPr marL="0" marR="0" algn="r">
              <a:lnSpc>
                <a:spcPct val="150000"/>
              </a:lnSpc>
            </a:pPr>
            <a:r>
              <a:rPr lang="en-US" sz="1600" strike="noStrike" dirty="0">
                <a:effectLst/>
                <a:latin typeface="Playfair Display" panose="020B0604020202020204" charset="0"/>
                <a:ea typeface="Times New Roman" panose="02020603050405020304" pitchFamily="18" charset="0"/>
              </a:rPr>
              <a:t>36 Strange Meeting</a:t>
            </a:r>
            <a:endParaRPr lang="en-US" sz="1600" dirty="0">
              <a:effectLst/>
              <a:latin typeface="Playfair Display" panose="020B0604020202020204" charset="0"/>
              <a:ea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5048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8000">
        <p:fade/>
      </p:transition>
    </mc:Choice>
    <mc:Fallback xmlns="">
      <p:transition spd="med" advClick="0" advTm="2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4" presetClass="pat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4.93827E-6 L 2.5E-6 -2.66235 " pathEditMode="relative" rAng="0" ptsTypes="AA">
                                      <p:cBhvr>
                                        <p:cTn id="18" dur="2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>
            <a:spLocks noGrp="1"/>
          </p:cNvSpPr>
          <p:nvPr>
            <p:ph type="sldNum" idx="12"/>
          </p:nvPr>
        </p:nvSpPr>
        <p:spPr>
          <a:xfrm>
            <a:off x="-125" y="4777304"/>
            <a:ext cx="91440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 dirty="0"/>
          </a:p>
        </p:txBody>
      </p:sp>
      <p:sp>
        <p:nvSpPr>
          <p:cNvPr id="120" name="Google Shape;120;p19"/>
          <p:cNvSpPr txBox="1">
            <a:spLocks noGrp="1"/>
          </p:cNvSpPr>
          <p:nvPr>
            <p:ph type="ctrTitle" idx="4294967295"/>
          </p:nvPr>
        </p:nvSpPr>
        <p:spPr>
          <a:xfrm>
            <a:off x="681537" y="2130209"/>
            <a:ext cx="7772400" cy="11604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6000" dirty="0"/>
              <a:t>Mijn mening</a:t>
            </a:r>
            <a:endParaRPr sz="6000" dirty="0"/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4294967295"/>
          </p:nvPr>
        </p:nvSpPr>
        <p:spPr>
          <a:xfrm>
            <a:off x="2469062" y="4021433"/>
            <a:ext cx="4197350" cy="785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rgbClr val="666666"/>
              </a:buClr>
              <a:buSzPts val="1800"/>
              <a:buNone/>
            </a:pPr>
            <a:r>
              <a:rPr lang="nl-NL" sz="1800" dirty="0">
                <a:solidFill>
                  <a:srgbClr val="666666"/>
                </a:solidFill>
              </a:rPr>
              <a:t>Mijn mening over het boek</a:t>
            </a:r>
          </a:p>
          <a:p>
            <a:pPr lvl="0" algn="ctr">
              <a:spcBef>
                <a:spcPts val="0"/>
              </a:spcBef>
              <a:buClr>
                <a:srgbClr val="666666"/>
              </a:buClr>
              <a:buSzPts val="1800"/>
              <a:buNone/>
            </a:pPr>
            <a:endParaRPr lang="nl-NL" sz="1800" dirty="0">
              <a:solidFill>
                <a:srgbClr val="666666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27915AF-4B61-40DE-A671-4D285F99EC84}"/>
              </a:ext>
            </a:extLst>
          </p:cNvPr>
          <p:cNvSpPr txBox="1"/>
          <p:nvPr/>
        </p:nvSpPr>
        <p:spPr>
          <a:xfrm>
            <a:off x="1893649" y="1668544"/>
            <a:ext cx="5348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Bookman Old Style" panose="02050604050505020204" pitchFamily="18" charset="0"/>
              </a:rPr>
              <a:t>Onderwerp</a:t>
            </a:r>
            <a:r>
              <a:rPr lang="en-US" sz="2400" dirty="0">
                <a:latin typeface="Bookman Old Style" panose="02050604050505020204" pitchFamily="18" charset="0"/>
              </a:rPr>
              <a:t> 9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B2028A8C-D97C-450E-A3E8-B3EF37D39AA7}"/>
              </a:ext>
            </a:extLst>
          </p:cNvPr>
          <p:cNvSpPr/>
          <p:nvPr/>
        </p:nvSpPr>
        <p:spPr>
          <a:xfrm>
            <a:off x="0" y="5055720"/>
            <a:ext cx="9155345" cy="87680"/>
          </a:xfrm>
          <a:prstGeom prst="rect">
            <a:avLst/>
          </a:prstGeom>
          <a:solidFill>
            <a:srgbClr val="CC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Google Shape;570;p39">
            <a:extLst>
              <a:ext uri="{FF2B5EF4-FFF2-40B4-BE49-F238E27FC236}">
                <a16:creationId xmlns:a16="http://schemas.microsoft.com/office/drawing/2014/main" id="{5923B7CA-C2E6-4612-BFAC-0C9CC1839279}"/>
              </a:ext>
            </a:extLst>
          </p:cNvPr>
          <p:cNvSpPr/>
          <p:nvPr/>
        </p:nvSpPr>
        <p:spPr>
          <a:xfrm>
            <a:off x="4392387" y="132328"/>
            <a:ext cx="370569" cy="20933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939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C41AFA-1814-4088-B12E-52A8589D4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Mijn mening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A56BE5-FA7C-46C1-AA7B-1567F14283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Een mooi vervolg </a:t>
            </a:r>
          </a:p>
          <a:p>
            <a:r>
              <a:rPr lang="nl-NL" dirty="0"/>
              <a:t>Leuk dat er een compleet andere set hoofdpersonen zijn </a:t>
            </a:r>
          </a:p>
          <a:p>
            <a:r>
              <a:rPr lang="nl-NL" dirty="0"/>
              <a:t>Jammer dat de dynamiek tussen Tom en Hester weinig aandacht heeft gekregen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AC73ED-F18C-4F07-A790-32F0C16F7F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25</a:t>
            </a:fld>
            <a:endParaRPr lang="nl-NL" dirty="0"/>
          </a:p>
        </p:txBody>
      </p:sp>
      <p:sp>
        <p:nvSpPr>
          <p:cNvPr id="5" name="Google Shape;570;p39">
            <a:extLst>
              <a:ext uri="{FF2B5EF4-FFF2-40B4-BE49-F238E27FC236}">
                <a16:creationId xmlns:a16="http://schemas.microsoft.com/office/drawing/2014/main" id="{C4EA89BC-6094-4BBB-8D90-6DD71D8844C1}"/>
              </a:ext>
            </a:extLst>
          </p:cNvPr>
          <p:cNvSpPr/>
          <p:nvPr/>
        </p:nvSpPr>
        <p:spPr>
          <a:xfrm>
            <a:off x="4386590" y="120764"/>
            <a:ext cx="370569" cy="20933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AE5D773-CF37-4B23-942D-C2FB19859023}"/>
              </a:ext>
            </a:extLst>
          </p:cNvPr>
          <p:cNvSpPr/>
          <p:nvPr/>
        </p:nvSpPr>
        <p:spPr>
          <a:xfrm>
            <a:off x="0" y="5055720"/>
            <a:ext cx="9155345" cy="87680"/>
          </a:xfrm>
          <a:prstGeom prst="rect">
            <a:avLst/>
          </a:prstGeom>
          <a:solidFill>
            <a:srgbClr val="CC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223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8000">
        <p:fade/>
      </p:transition>
    </mc:Choice>
    <mc:Fallback xmlns="">
      <p:transition spd="med" advClick="0" advTm="2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/>
              <a:t>kort over het boek</a:t>
            </a:r>
            <a:endParaRPr lang="en-US" dirty="0"/>
          </a:p>
        </p:txBody>
      </p:sp>
      <p:sp>
        <p:nvSpPr>
          <p:cNvPr id="141" name="Google Shape;141;p20"/>
          <p:cNvSpPr txBox="1">
            <a:spLocks noGrp="1"/>
          </p:cNvSpPr>
          <p:nvPr>
            <p:ph type="body" idx="1"/>
          </p:nvPr>
        </p:nvSpPr>
        <p:spPr>
          <a:xfrm>
            <a:off x="1098700" y="1431095"/>
            <a:ext cx="6998933" cy="3474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CC0000"/>
                </a:solidFill>
              </a:rPr>
              <a:t>Cover </a:t>
            </a:r>
            <a:r>
              <a:rPr lang="en-US" sz="1800" b="1" dirty="0" err="1">
                <a:solidFill>
                  <a:srgbClr val="CC0000"/>
                </a:solidFill>
              </a:rPr>
              <a:t>informatie</a:t>
            </a:r>
            <a:endParaRPr sz="1800" b="1" dirty="0"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nl-NL" sz="1600" dirty="0"/>
              <a:t>auteur: </a:t>
            </a:r>
            <a:r>
              <a:rPr lang="nl-NL" sz="1800" dirty="0"/>
              <a:t>Philip Reeve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nl-NL" sz="1600" dirty="0"/>
              <a:t>Cover artiest: </a:t>
            </a:r>
            <a:r>
              <a:rPr lang="nl-NL" sz="1800" dirty="0"/>
              <a:t>David Frankland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nl-NL" sz="1600" dirty="0"/>
              <a:t>Genre: </a:t>
            </a:r>
            <a:r>
              <a:rPr lang="nl-NL" sz="1800" dirty="0"/>
              <a:t>Young adult, Steampunk, Bildungsroman</a:t>
            </a:r>
            <a:endParaRPr lang="nl-NL" sz="1600" dirty="0"/>
          </a:p>
          <a:p>
            <a:pPr marL="0" lvl="0" indent="0">
              <a:buNone/>
            </a:pPr>
            <a:r>
              <a:rPr lang="nl-NL" sz="1600" dirty="0"/>
              <a:t>Aantal pagina's: </a:t>
            </a:r>
            <a:r>
              <a:rPr lang="nl-NL" sz="1800" dirty="0"/>
              <a:t>319</a:t>
            </a:r>
            <a:endParaRPr lang="nl-NL" sz="1600" dirty="0"/>
          </a:p>
          <a:p>
            <a:pPr marL="0" lvl="0" indent="0">
              <a:buNone/>
            </a:pPr>
            <a:r>
              <a:rPr lang="nl-NL" sz="1600" dirty="0"/>
              <a:t>Oorspronkelijke publicatie datum: </a:t>
            </a:r>
            <a:r>
              <a:rPr lang="en-US" sz="1800" dirty="0"/>
              <a:t>15 </a:t>
            </a:r>
            <a:r>
              <a:rPr lang="en-US" sz="1800" dirty="0" err="1"/>
              <a:t>februari</a:t>
            </a:r>
            <a:r>
              <a:rPr lang="en-US" sz="1800" dirty="0"/>
              <a:t> 2019</a:t>
            </a:r>
            <a:endParaRPr lang="nl-NL" sz="1800" dirty="0"/>
          </a:p>
          <a:p>
            <a:pPr marL="0" lvl="0" indent="0">
              <a:buNone/>
            </a:pPr>
            <a:r>
              <a:rPr lang="nl-NL" sz="1600" dirty="0"/>
              <a:t>Oorspronkelijke uitgever: </a:t>
            </a:r>
            <a:r>
              <a:rPr lang="nl-NL" sz="1800" dirty="0"/>
              <a:t>Scholastic</a:t>
            </a:r>
            <a:endParaRPr lang="nl-NL" sz="16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nl-NL" sz="1600" dirty="0"/>
          </a:p>
        </p:txBody>
      </p:sp>
      <p:sp>
        <p:nvSpPr>
          <p:cNvPr id="149" name="Google Shape;149;p20"/>
          <p:cNvSpPr txBox="1">
            <a:spLocks noGrp="1"/>
          </p:cNvSpPr>
          <p:nvPr>
            <p:ph type="sldNum" idx="12"/>
          </p:nvPr>
        </p:nvSpPr>
        <p:spPr>
          <a:xfrm>
            <a:off x="-125" y="4765900"/>
            <a:ext cx="91440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  <p:grpSp>
        <p:nvGrpSpPr>
          <p:cNvPr id="144" name="Google Shape;144;p20"/>
          <p:cNvGrpSpPr/>
          <p:nvPr/>
        </p:nvGrpSpPr>
        <p:grpSpPr>
          <a:xfrm>
            <a:off x="4416909" y="87780"/>
            <a:ext cx="310230" cy="366786"/>
            <a:chOff x="4636075" y="261925"/>
            <a:chExt cx="401800" cy="475050"/>
          </a:xfrm>
        </p:grpSpPr>
        <p:sp>
          <p:nvSpPr>
            <p:cNvPr id="145" name="Google Shape;145;p20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" name="Rechthoek 10">
            <a:extLst>
              <a:ext uri="{FF2B5EF4-FFF2-40B4-BE49-F238E27FC236}">
                <a16:creationId xmlns:a16="http://schemas.microsoft.com/office/drawing/2014/main" id="{BD0BE2D4-F1D9-4C5A-8393-4158593839D2}"/>
              </a:ext>
            </a:extLst>
          </p:cNvPr>
          <p:cNvSpPr/>
          <p:nvPr/>
        </p:nvSpPr>
        <p:spPr>
          <a:xfrm>
            <a:off x="0" y="5055720"/>
            <a:ext cx="9155345" cy="87680"/>
          </a:xfrm>
          <a:prstGeom prst="rect">
            <a:avLst/>
          </a:prstGeom>
          <a:solidFill>
            <a:srgbClr val="CC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spd="slow" advClick="0" advTm="2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uiExpand="1" build="p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>
            <a:spLocks noGrp="1"/>
          </p:cNvSpPr>
          <p:nvPr>
            <p:ph type="sldNum" idx="12"/>
          </p:nvPr>
        </p:nvSpPr>
        <p:spPr>
          <a:xfrm>
            <a:off x="0" y="4769560"/>
            <a:ext cx="91440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sp>
        <p:nvSpPr>
          <p:cNvPr id="120" name="Google Shape;120;p19"/>
          <p:cNvSpPr txBox="1">
            <a:spLocks noGrp="1"/>
          </p:cNvSpPr>
          <p:nvPr>
            <p:ph type="ctrTitle" idx="4294967295"/>
          </p:nvPr>
        </p:nvSpPr>
        <p:spPr>
          <a:xfrm>
            <a:off x="689811" y="2518470"/>
            <a:ext cx="7772400" cy="11604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6000" dirty="0"/>
              <a:t>Over de schrijver</a:t>
            </a:r>
            <a:endParaRPr sz="6000" dirty="0"/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4294967295"/>
          </p:nvPr>
        </p:nvSpPr>
        <p:spPr>
          <a:xfrm>
            <a:off x="2469063" y="3461940"/>
            <a:ext cx="4197350" cy="784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nl-NL" sz="1400" dirty="0">
                <a:solidFill>
                  <a:srgbClr val="434343"/>
                </a:solidFill>
              </a:rPr>
              <a:t>Een beetje informatie over de schrijver</a:t>
            </a:r>
            <a:endParaRPr sz="1400" dirty="0">
              <a:solidFill>
                <a:srgbClr val="434343"/>
              </a:solidFill>
            </a:endParaRPr>
          </a:p>
        </p:txBody>
      </p:sp>
      <p:grpSp>
        <p:nvGrpSpPr>
          <p:cNvPr id="29" name="Google Shape;76;p14">
            <a:extLst>
              <a:ext uri="{FF2B5EF4-FFF2-40B4-BE49-F238E27FC236}">
                <a16:creationId xmlns:a16="http://schemas.microsoft.com/office/drawing/2014/main" id="{17F12563-EF76-4C4D-AB7C-87854024302C}"/>
              </a:ext>
            </a:extLst>
          </p:cNvPr>
          <p:cNvGrpSpPr/>
          <p:nvPr/>
        </p:nvGrpSpPr>
        <p:grpSpPr>
          <a:xfrm>
            <a:off x="4426514" y="119538"/>
            <a:ext cx="290722" cy="255180"/>
            <a:chOff x="1926350" y="995225"/>
            <a:chExt cx="428650" cy="356600"/>
          </a:xfrm>
          <a:solidFill>
            <a:srgbClr val="CC0000"/>
          </a:solidFill>
        </p:grpSpPr>
        <p:sp>
          <p:nvSpPr>
            <p:cNvPr id="30" name="Google Shape;77;p14">
              <a:extLst>
                <a:ext uri="{FF2B5EF4-FFF2-40B4-BE49-F238E27FC236}">
                  <a16:creationId xmlns:a16="http://schemas.microsoft.com/office/drawing/2014/main" id="{D422CE9C-42EE-42A8-BACF-00D1DC78C63A}"/>
                </a:ext>
              </a:extLst>
            </p:cNvPr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78;p14">
              <a:extLst>
                <a:ext uri="{FF2B5EF4-FFF2-40B4-BE49-F238E27FC236}">
                  <a16:creationId xmlns:a16="http://schemas.microsoft.com/office/drawing/2014/main" id="{732397AF-C0B4-4B79-9A8B-60618A0D61EA}"/>
                </a:ext>
              </a:extLst>
            </p:cNvPr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79;p14">
              <a:extLst>
                <a:ext uri="{FF2B5EF4-FFF2-40B4-BE49-F238E27FC236}">
                  <a16:creationId xmlns:a16="http://schemas.microsoft.com/office/drawing/2014/main" id="{B741ABE7-DBCB-4BA1-8125-1EAC4DCB0252}"/>
                </a:ext>
              </a:extLst>
            </p:cNvPr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80;p14">
              <a:extLst>
                <a:ext uri="{FF2B5EF4-FFF2-40B4-BE49-F238E27FC236}">
                  <a16:creationId xmlns:a16="http://schemas.microsoft.com/office/drawing/2014/main" id="{2F83E97E-11B7-49A8-BE0B-0D8A38AC78AB}"/>
                </a:ext>
              </a:extLst>
            </p:cNvPr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427915AF-4B61-40DE-A671-4D285F99EC84}"/>
              </a:ext>
            </a:extLst>
          </p:cNvPr>
          <p:cNvSpPr txBox="1"/>
          <p:nvPr/>
        </p:nvSpPr>
        <p:spPr>
          <a:xfrm>
            <a:off x="1901923" y="1647627"/>
            <a:ext cx="5348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Bookman Old Style" panose="02050604050505020204" pitchFamily="18" charset="0"/>
              </a:rPr>
              <a:t>pagina</a:t>
            </a:r>
            <a:r>
              <a:rPr lang="en-US" sz="2400" dirty="0">
                <a:latin typeface="Bookman Old Style" panose="02050604050505020204" pitchFamily="18" charset="0"/>
              </a:rPr>
              <a:t> 2.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00425C4F-4B1F-447A-B09D-9E316F5A054C}"/>
              </a:ext>
            </a:extLst>
          </p:cNvPr>
          <p:cNvSpPr/>
          <p:nvPr/>
        </p:nvSpPr>
        <p:spPr>
          <a:xfrm>
            <a:off x="0" y="5055720"/>
            <a:ext cx="9155345" cy="87680"/>
          </a:xfrm>
          <a:prstGeom prst="rect">
            <a:avLst/>
          </a:prstGeom>
          <a:solidFill>
            <a:srgbClr val="CC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2231297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0CD78-11D8-4E2F-8B9B-DDD18321A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 de schrijver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FC4C2F-7E41-43C9-A024-E0354D53B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1275" y="1233031"/>
            <a:ext cx="7081200" cy="3462300"/>
          </a:xfrm>
        </p:spPr>
        <p:txBody>
          <a:bodyPr/>
          <a:lstStyle/>
          <a:p>
            <a:r>
              <a:rPr lang="en-US" sz="2000" dirty="0"/>
              <a:t>Philip Reeve</a:t>
            </a:r>
          </a:p>
          <a:p>
            <a:r>
              <a:rPr lang="en-US" sz="2000" dirty="0" err="1"/>
              <a:t>geboren</a:t>
            </a:r>
            <a:r>
              <a:rPr lang="en-US" sz="2000" dirty="0"/>
              <a:t> in Brighton, Sussex, England</a:t>
            </a:r>
          </a:p>
          <a:p>
            <a:r>
              <a:rPr lang="en-US" sz="2000" dirty="0"/>
              <a:t>53 </a:t>
            </a:r>
            <a:r>
              <a:rPr lang="en-US" sz="2000" dirty="0" err="1"/>
              <a:t>jaar</a:t>
            </a:r>
            <a:r>
              <a:rPr lang="en-US" sz="2000" dirty="0"/>
              <a:t> oud</a:t>
            </a:r>
          </a:p>
          <a:p>
            <a:r>
              <a:rPr lang="en-US" sz="2000" dirty="0"/>
              <a:t>Genres </a:t>
            </a:r>
            <a:r>
              <a:rPr lang="en-US" sz="2000" dirty="0" err="1"/>
              <a:t>waar</a:t>
            </a:r>
            <a:r>
              <a:rPr lang="en-US" sz="2000" dirty="0"/>
              <a:t> </a:t>
            </a:r>
            <a:r>
              <a:rPr lang="en-US" sz="2000" dirty="0" err="1"/>
              <a:t>hij</a:t>
            </a:r>
            <a:r>
              <a:rPr lang="en-US" sz="2000" dirty="0"/>
              <a:t> is </a:t>
            </a:r>
            <a:r>
              <a:rPr lang="en-US" sz="2000" dirty="0" err="1"/>
              <a:t>schrijft</a:t>
            </a:r>
            <a:r>
              <a:rPr lang="en-US" sz="2000" dirty="0"/>
              <a:t>:</a:t>
            </a:r>
          </a:p>
          <a:p>
            <a:pPr lvl="1"/>
            <a:r>
              <a:rPr lang="nl-NL" sz="1600" dirty="0"/>
              <a:t>Science fiction	</a:t>
            </a:r>
            <a:endParaRPr lang="en-US" sz="1600" dirty="0"/>
          </a:p>
          <a:p>
            <a:r>
              <a:rPr lang="en-US" sz="2000" dirty="0" err="1"/>
              <a:t>Heeft</a:t>
            </a:r>
            <a:r>
              <a:rPr lang="en-US" sz="2000" dirty="0"/>
              <a:t> </a:t>
            </a:r>
            <a:r>
              <a:rPr lang="en-US" sz="2000" dirty="0" err="1"/>
              <a:t>veel</a:t>
            </a:r>
            <a:r>
              <a:rPr lang="en-US" sz="2000" dirty="0"/>
              <a:t> </a:t>
            </a:r>
            <a:r>
              <a:rPr lang="en-US" sz="2000" dirty="0" err="1"/>
              <a:t>boeken</a:t>
            </a:r>
            <a:r>
              <a:rPr lang="en-US" sz="2000" dirty="0"/>
              <a:t> </a:t>
            </a:r>
            <a:r>
              <a:rPr lang="en-US" sz="2000" dirty="0" err="1"/>
              <a:t>geschreven</a:t>
            </a:r>
            <a:r>
              <a:rPr lang="en-US" sz="2000" dirty="0"/>
              <a:t> </a:t>
            </a:r>
            <a:r>
              <a:rPr lang="en-US" sz="2000" dirty="0" err="1"/>
              <a:t>sinds</a:t>
            </a:r>
            <a:r>
              <a:rPr lang="en-US" sz="2000" dirty="0"/>
              <a:t> 1997</a:t>
            </a:r>
          </a:p>
          <a:p>
            <a:pPr marL="3759200" lvl="8" indent="0">
              <a:buNone/>
            </a:pPr>
            <a:endParaRPr lang="en-US" sz="1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5AFA7A3-1A9A-45CB-9E60-87331076FE0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-125" y="4789650"/>
            <a:ext cx="9144000" cy="3300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5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60875FE-5C9C-4AEF-BB9D-2A1610E3B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662" y="1233031"/>
            <a:ext cx="2094050" cy="209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oogle Shape;447;p39">
            <a:extLst>
              <a:ext uri="{FF2B5EF4-FFF2-40B4-BE49-F238E27FC236}">
                <a16:creationId xmlns:a16="http://schemas.microsoft.com/office/drawing/2014/main" id="{018FA762-C43F-4B46-92C6-F9617818D028}"/>
              </a:ext>
            </a:extLst>
          </p:cNvPr>
          <p:cNvGrpSpPr/>
          <p:nvPr/>
        </p:nvGrpSpPr>
        <p:grpSpPr>
          <a:xfrm>
            <a:off x="4444180" y="97135"/>
            <a:ext cx="337562" cy="337562"/>
            <a:chOff x="1922075" y="1629000"/>
            <a:chExt cx="437200" cy="437200"/>
          </a:xfrm>
        </p:grpSpPr>
        <p:sp>
          <p:nvSpPr>
            <p:cNvPr id="10" name="Google Shape;448;p39">
              <a:extLst>
                <a:ext uri="{FF2B5EF4-FFF2-40B4-BE49-F238E27FC236}">
                  <a16:creationId xmlns:a16="http://schemas.microsoft.com/office/drawing/2014/main" id="{EFADF0A3-F3E1-4CA0-A802-1F430D00CBF2}"/>
                </a:ext>
              </a:extLst>
            </p:cNvPr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449;p39">
              <a:extLst>
                <a:ext uri="{FF2B5EF4-FFF2-40B4-BE49-F238E27FC236}">
                  <a16:creationId xmlns:a16="http://schemas.microsoft.com/office/drawing/2014/main" id="{D49877E5-7C51-4AAD-BE8C-2AF2CBB6F9C5}"/>
                </a:ext>
              </a:extLst>
            </p:cNvPr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" name="Rechthoek 4">
            <a:extLst>
              <a:ext uri="{FF2B5EF4-FFF2-40B4-BE49-F238E27FC236}">
                <a16:creationId xmlns:a16="http://schemas.microsoft.com/office/drawing/2014/main" id="{6816A6C8-6DFB-47A3-A0A8-B0A9E6FD18E5}"/>
              </a:ext>
            </a:extLst>
          </p:cNvPr>
          <p:cNvSpPr/>
          <p:nvPr/>
        </p:nvSpPr>
        <p:spPr>
          <a:xfrm>
            <a:off x="0" y="3838598"/>
            <a:ext cx="763883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i="1" kern="100" dirty="0" err="1"/>
              <a:t>Mortal</a:t>
            </a:r>
            <a:r>
              <a:rPr lang="nl-NL" i="1" kern="100" dirty="0"/>
              <a:t> Engines</a:t>
            </a:r>
            <a:r>
              <a:rPr lang="nl-NL" kern="100" dirty="0"/>
              <a:t> (2001) (nl: </a:t>
            </a:r>
            <a:r>
              <a:rPr lang="nl-NL" i="1" kern="100" dirty="0"/>
              <a:t>Levende steden</a:t>
            </a:r>
            <a:r>
              <a:rPr lang="nl-NL" kern="100" dirty="0"/>
              <a:t>) </a:t>
            </a:r>
            <a:r>
              <a:rPr lang="nl-NL" i="1" kern="100" dirty="0" err="1"/>
              <a:t>Predator's</a:t>
            </a:r>
            <a:r>
              <a:rPr lang="nl-NL" i="1" kern="100" dirty="0"/>
              <a:t> Gold</a:t>
            </a:r>
            <a:r>
              <a:rPr lang="nl-NL" kern="100" dirty="0"/>
              <a:t> (2003) (nl: </a:t>
            </a:r>
            <a:r>
              <a:rPr lang="nl-NL" i="1" kern="100" dirty="0"/>
              <a:t>Jagersgoud</a:t>
            </a:r>
            <a:r>
              <a:rPr lang="nl-NL" kern="100" dirty="0"/>
              <a:t>) </a:t>
            </a:r>
            <a:r>
              <a:rPr lang="nl-NL" i="1" kern="100" dirty="0" err="1"/>
              <a:t>Infernal</a:t>
            </a:r>
            <a:r>
              <a:rPr lang="nl-NL" i="1" kern="100" dirty="0"/>
              <a:t> </a:t>
            </a:r>
            <a:r>
              <a:rPr lang="nl-NL" i="1" kern="100" dirty="0" err="1"/>
              <a:t>Devices</a:t>
            </a:r>
            <a:r>
              <a:rPr lang="nl-NL" kern="100" dirty="0"/>
              <a:t> (2005) (nl: </a:t>
            </a:r>
            <a:r>
              <a:rPr lang="nl-NL" i="1" kern="100" dirty="0"/>
              <a:t>Helse machines</a:t>
            </a:r>
            <a:r>
              <a:rPr lang="nl-NL" kern="100" dirty="0"/>
              <a:t>)</a:t>
            </a:r>
            <a:r>
              <a:rPr lang="nl-NL" i="1" kern="100" dirty="0"/>
              <a:t>A Darkling </a:t>
            </a:r>
            <a:r>
              <a:rPr lang="nl-NL" i="1" kern="100" dirty="0" err="1"/>
              <a:t>Plain</a:t>
            </a:r>
            <a:r>
              <a:rPr lang="nl-NL" kern="100" dirty="0"/>
              <a:t> (2006) </a:t>
            </a:r>
            <a:r>
              <a:rPr lang="nl-NL" i="1" kern="100" dirty="0"/>
              <a:t>Traction City</a:t>
            </a:r>
            <a:r>
              <a:rPr lang="nl-NL" kern="100" dirty="0"/>
              <a:t> (World Book Day, 2011), een kort verhaal </a:t>
            </a:r>
            <a:r>
              <a:rPr lang="nl-NL" i="1" kern="100" dirty="0"/>
              <a:t>Fever Crumb</a:t>
            </a:r>
            <a:r>
              <a:rPr lang="nl-NL" kern="100" dirty="0"/>
              <a:t> (2009)</a:t>
            </a:r>
            <a:r>
              <a:rPr lang="nl-NL" i="1" kern="100" dirty="0"/>
              <a:t>A Web of Air</a:t>
            </a:r>
            <a:r>
              <a:rPr lang="nl-NL" kern="100" dirty="0"/>
              <a:t> (2010) </a:t>
            </a:r>
            <a:r>
              <a:rPr lang="nl-NL" i="1" kern="100" dirty="0"/>
              <a:t>Scrivener's Moon</a:t>
            </a:r>
            <a:r>
              <a:rPr lang="nl-NL" kern="100" dirty="0"/>
              <a:t> (2011) </a:t>
            </a:r>
            <a:r>
              <a:rPr lang="nl-NL" i="1" kern="100" dirty="0"/>
              <a:t>Night of the Living </a:t>
            </a:r>
            <a:r>
              <a:rPr lang="nl-NL" i="1" kern="100" dirty="0" err="1"/>
              <a:t>Veg</a:t>
            </a:r>
            <a:r>
              <a:rPr lang="nl-NL" kern="100" dirty="0"/>
              <a:t> (2002) </a:t>
            </a:r>
            <a:r>
              <a:rPr lang="nl-NL" i="1" kern="100" dirty="0"/>
              <a:t>The Big Freeze</a:t>
            </a:r>
            <a:r>
              <a:rPr lang="nl-NL" kern="100" dirty="0"/>
              <a:t> (2002) </a:t>
            </a:r>
            <a:r>
              <a:rPr lang="nl-NL" i="1" kern="100" dirty="0"/>
              <a:t>Day of the Hamster</a:t>
            </a:r>
            <a:r>
              <a:rPr lang="nl-NL" kern="100" dirty="0"/>
              <a:t> (2002) </a:t>
            </a:r>
            <a:r>
              <a:rPr lang="nl-NL" i="1" kern="100" dirty="0"/>
              <a:t>Custardfinger!</a:t>
            </a:r>
            <a:r>
              <a:rPr lang="nl-NL" kern="100" dirty="0"/>
              <a:t> (2003) </a:t>
            </a:r>
            <a:r>
              <a:rPr lang="nl-NL" i="1" kern="100" dirty="0"/>
              <a:t>Larklight</a:t>
            </a:r>
            <a:r>
              <a:rPr lang="nl-NL" kern="100" dirty="0"/>
              <a:t> (2006) </a:t>
            </a:r>
            <a:r>
              <a:rPr lang="nl-NL" i="1" kern="100" dirty="0"/>
              <a:t>Starcross</a:t>
            </a:r>
            <a:r>
              <a:rPr lang="nl-NL" kern="100" dirty="0"/>
              <a:t> (2007) </a:t>
            </a:r>
            <a:r>
              <a:rPr lang="nl-NL" i="1" kern="100" dirty="0" err="1"/>
              <a:t>Mothstorm</a:t>
            </a:r>
            <a:r>
              <a:rPr lang="nl-NL" kern="100" dirty="0"/>
              <a:t> (2008) </a:t>
            </a:r>
            <a:r>
              <a:rPr lang="nl-NL" i="1" kern="100" dirty="0" err="1"/>
              <a:t>Goblins</a:t>
            </a:r>
            <a:r>
              <a:rPr lang="nl-NL" kern="100" dirty="0"/>
              <a:t> (2012) </a:t>
            </a:r>
            <a:r>
              <a:rPr lang="nl-NL" i="1" kern="100" dirty="0" err="1"/>
              <a:t>Goblins</a:t>
            </a:r>
            <a:r>
              <a:rPr lang="nl-NL" i="1" kern="100" dirty="0"/>
              <a:t> </a:t>
            </a:r>
            <a:r>
              <a:rPr lang="nl-NL" i="1" kern="100" dirty="0" err="1"/>
              <a:t>vs</a:t>
            </a:r>
            <a:r>
              <a:rPr lang="nl-NL" i="1" kern="100" dirty="0"/>
              <a:t> </a:t>
            </a:r>
            <a:r>
              <a:rPr lang="nl-NL" i="1" kern="100" dirty="0" err="1"/>
              <a:t>Dwarves</a:t>
            </a:r>
            <a:r>
              <a:rPr lang="nl-NL" kern="100" dirty="0"/>
              <a:t> (2013) </a:t>
            </a:r>
            <a:r>
              <a:rPr lang="nl-NL" i="1" kern="100" dirty="0" err="1"/>
              <a:t>Goblin</a:t>
            </a:r>
            <a:r>
              <a:rPr lang="nl-NL" i="1" kern="100" dirty="0"/>
              <a:t> </a:t>
            </a:r>
            <a:r>
              <a:rPr lang="nl-NL" i="1" kern="100" dirty="0" err="1"/>
              <a:t>Quest</a:t>
            </a:r>
            <a:r>
              <a:rPr lang="nl-NL" kern="100" dirty="0"/>
              <a:t> (2014) </a:t>
            </a:r>
            <a:r>
              <a:rPr lang="nl-NL" i="1" kern="100" dirty="0" err="1"/>
              <a:t>Railhead</a:t>
            </a:r>
            <a:r>
              <a:rPr lang="nl-NL" kern="100" dirty="0"/>
              <a:t> (2015)  </a:t>
            </a:r>
            <a:r>
              <a:rPr lang="nl-NL" i="1" kern="100" dirty="0"/>
              <a:t>Black Light  Express</a:t>
            </a:r>
            <a:r>
              <a:rPr lang="nl-NL" kern="100" dirty="0"/>
              <a:t> (2016) </a:t>
            </a:r>
            <a:r>
              <a:rPr lang="nl-NL" i="1" kern="100" dirty="0"/>
              <a:t>Station Zero</a:t>
            </a:r>
            <a:r>
              <a:rPr lang="nl-NL" kern="100" dirty="0"/>
              <a:t> (2018) </a:t>
            </a:r>
            <a:r>
              <a:rPr lang="nl-NL" i="1" kern="100" dirty="0"/>
              <a:t>Isaac Newton </a:t>
            </a:r>
            <a:r>
              <a:rPr lang="nl-NL" i="1" kern="100" dirty="0" err="1"/>
              <a:t>and</a:t>
            </a:r>
            <a:r>
              <a:rPr lang="nl-NL" i="1" kern="100" dirty="0"/>
              <a:t> His Apple</a:t>
            </a:r>
            <a:r>
              <a:rPr lang="nl-NL" kern="100" dirty="0"/>
              <a:t> (1999) </a:t>
            </a:r>
            <a:r>
              <a:rPr lang="nl-NL" i="1" kern="100" dirty="0" err="1"/>
              <a:t>Horatio</a:t>
            </a:r>
            <a:r>
              <a:rPr lang="nl-NL" i="1" kern="100" dirty="0"/>
              <a:t> Nelson </a:t>
            </a:r>
            <a:r>
              <a:rPr lang="nl-NL" i="1" kern="100" dirty="0" err="1"/>
              <a:t>and</a:t>
            </a:r>
            <a:r>
              <a:rPr lang="nl-NL" i="1" kern="100" dirty="0"/>
              <a:t> His </a:t>
            </a:r>
            <a:r>
              <a:rPr lang="nl-NL" i="1" kern="100" dirty="0" err="1"/>
              <a:t>Victory</a:t>
            </a:r>
            <a:r>
              <a:rPr lang="nl-NL" kern="100" dirty="0"/>
              <a:t> (2003) </a:t>
            </a:r>
            <a:r>
              <a:rPr lang="nl-NL" i="1" kern="100" dirty="0"/>
              <a:t>Here Lies Arthur</a:t>
            </a:r>
            <a:r>
              <a:rPr lang="nl-NL" kern="100" dirty="0"/>
              <a:t> 2007) (nl: </a:t>
            </a:r>
            <a:r>
              <a:rPr lang="nl-NL" i="1" kern="100" dirty="0"/>
              <a:t>Arthur ontmaskerd</a:t>
            </a:r>
            <a:r>
              <a:rPr lang="nl-NL" kern="100" dirty="0"/>
              <a:t>) </a:t>
            </a:r>
            <a:r>
              <a:rPr lang="nl-NL" i="1" kern="100" dirty="0"/>
              <a:t>No </a:t>
            </a:r>
            <a:r>
              <a:rPr lang="nl-NL" i="1" kern="100" dirty="0" err="1"/>
              <a:t>Such</a:t>
            </a:r>
            <a:r>
              <a:rPr lang="nl-NL" i="1" kern="100" dirty="0"/>
              <a:t> </a:t>
            </a:r>
            <a:r>
              <a:rPr lang="nl-NL" i="1" kern="100" dirty="0" err="1"/>
              <a:t>Thing</a:t>
            </a:r>
            <a:r>
              <a:rPr lang="nl-NL" i="1" kern="100" dirty="0"/>
              <a:t> As Dragons (2009) Doctor </a:t>
            </a:r>
            <a:r>
              <a:rPr lang="nl-NL" i="1" kern="100" dirty="0" err="1"/>
              <a:t>Who</a:t>
            </a:r>
            <a:r>
              <a:rPr lang="nl-NL" i="1" kern="100" dirty="0"/>
              <a:t>: The </a:t>
            </a:r>
            <a:r>
              <a:rPr lang="nl-NL" i="1" kern="100" dirty="0" err="1"/>
              <a:t>Roots</a:t>
            </a:r>
            <a:r>
              <a:rPr lang="nl-NL" i="1" kern="100" dirty="0"/>
              <a:t> of </a:t>
            </a:r>
            <a:r>
              <a:rPr lang="nl-NL" i="1" kern="100" dirty="0" err="1"/>
              <a:t>Evil</a:t>
            </a:r>
            <a:r>
              <a:rPr lang="nl-NL" kern="100" dirty="0"/>
              <a:t> (2013) </a:t>
            </a:r>
            <a:r>
              <a:rPr lang="nl-NL" i="1" kern="100" dirty="0"/>
              <a:t>Oliver </a:t>
            </a:r>
            <a:r>
              <a:rPr lang="nl-NL" i="1" kern="100" dirty="0" err="1"/>
              <a:t>and</a:t>
            </a:r>
            <a:r>
              <a:rPr lang="nl-NL" i="1" kern="100" dirty="0"/>
              <a:t> the </a:t>
            </a:r>
            <a:r>
              <a:rPr lang="nl-NL" i="1" kern="100" dirty="0" err="1"/>
              <a:t>Seawigs</a:t>
            </a:r>
            <a:r>
              <a:rPr lang="nl-NL" kern="100" dirty="0"/>
              <a:t> (2013) (nl: </a:t>
            </a:r>
            <a:r>
              <a:rPr lang="nl-NL" i="1" kern="100" dirty="0"/>
              <a:t>Olivier en de dwaaleilanden</a:t>
            </a:r>
            <a:r>
              <a:rPr lang="nl-NL" kern="100" dirty="0"/>
              <a:t>) </a:t>
            </a:r>
            <a:r>
              <a:rPr lang="nl-NL" i="1" kern="100" dirty="0"/>
              <a:t>Cakes in Space</a:t>
            </a:r>
            <a:r>
              <a:rPr lang="nl-NL" kern="100" dirty="0"/>
              <a:t> (2014) (nl: </a:t>
            </a:r>
            <a:r>
              <a:rPr lang="nl-NL" i="1" kern="100" dirty="0"/>
              <a:t>Astra en de </a:t>
            </a:r>
            <a:r>
              <a:rPr lang="nl-NL" i="1" kern="100" dirty="0" err="1"/>
              <a:t>astrotaartjes</a:t>
            </a:r>
            <a:r>
              <a:rPr lang="nl-NL" kern="100" dirty="0"/>
              <a:t>) </a:t>
            </a:r>
            <a:r>
              <a:rPr lang="nl-NL" i="1" kern="100" dirty="0" err="1"/>
              <a:t>Pugs</a:t>
            </a:r>
            <a:r>
              <a:rPr lang="nl-NL" i="1" kern="100" dirty="0"/>
              <a:t> of the </a:t>
            </a:r>
            <a:r>
              <a:rPr lang="nl-NL" i="1" kern="100" dirty="0" err="1"/>
              <a:t>Frozen</a:t>
            </a:r>
            <a:r>
              <a:rPr lang="nl-NL" i="1" kern="100" dirty="0"/>
              <a:t> North</a:t>
            </a:r>
            <a:r>
              <a:rPr lang="nl-NL" kern="100" dirty="0"/>
              <a:t> (2015) </a:t>
            </a:r>
            <a:r>
              <a:rPr lang="nl-NL" i="1" kern="100" dirty="0" err="1"/>
              <a:t>Jinks</a:t>
            </a:r>
            <a:r>
              <a:rPr lang="nl-NL" i="1" kern="100" dirty="0"/>
              <a:t> &amp; </a:t>
            </a:r>
            <a:r>
              <a:rPr lang="nl-NL" i="1" kern="100" dirty="0" err="1"/>
              <a:t>O'Hare</a:t>
            </a:r>
            <a:r>
              <a:rPr lang="nl-NL" i="1" kern="100" dirty="0"/>
              <a:t> </a:t>
            </a:r>
            <a:r>
              <a:rPr lang="nl-NL" i="1" kern="100" dirty="0" err="1"/>
              <a:t>Funfair</a:t>
            </a:r>
            <a:r>
              <a:rPr lang="nl-NL" i="1" kern="100" dirty="0"/>
              <a:t> </a:t>
            </a:r>
            <a:r>
              <a:rPr lang="nl-NL" i="1" kern="100" dirty="0" err="1"/>
              <a:t>Repair</a:t>
            </a:r>
            <a:r>
              <a:rPr lang="nl-NL" kern="100" dirty="0"/>
              <a:t> (2016)</a:t>
            </a:r>
          </a:p>
          <a:p>
            <a:br>
              <a:rPr lang="nl-NL" kern="100" dirty="0"/>
            </a:br>
            <a:endParaRPr lang="nl-NL" kern="100" dirty="0">
              <a:effectLst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2655BD6-65C6-4F66-8595-A99285AC1556}"/>
              </a:ext>
            </a:extLst>
          </p:cNvPr>
          <p:cNvSpPr/>
          <p:nvPr/>
        </p:nvSpPr>
        <p:spPr>
          <a:xfrm>
            <a:off x="-110739" y="3838598"/>
            <a:ext cx="9403080" cy="332885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CBAEFB09-4E3C-4D9C-A8F7-7D9C6094ACA3}"/>
              </a:ext>
            </a:extLst>
          </p:cNvPr>
          <p:cNvSpPr/>
          <p:nvPr/>
        </p:nvSpPr>
        <p:spPr>
          <a:xfrm>
            <a:off x="0" y="5055720"/>
            <a:ext cx="9155345" cy="87680"/>
          </a:xfrm>
          <a:prstGeom prst="rect">
            <a:avLst/>
          </a:prstGeom>
          <a:solidFill>
            <a:srgbClr val="CC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1095954"/>
      </p:ext>
    </p:extLst>
  </p:cSld>
  <p:clrMapOvr>
    <a:masterClrMapping/>
  </p:clrMapOvr>
  <p:transition spd="slow" advClick="0" advTm="2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8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8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8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8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2.77778E-7 -4.44444E-6 L -7.09913 0.00525 " pathEditMode="fixed" rAng="0" ptsTypes="AA">
                                      <p:cBhvr>
                                        <p:cTn id="41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965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5" grpId="1"/>
      <p:bldP spid="6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  <p:sp>
        <p:nvSpPr>
          <p:cNvPr id="120" name="Google Shape;120;p19"/>
          <p:cNvSpPr txBox="1">
            <a:spLocks noGrp="1"/>
          </p:cNvSpPr>
          <p:nvPr>
            <p:ph type="ctrTitle" idx="4294967295"/>
          </p:nvPr>
        </p:nvSpPr>
        <p:spPr>
          <a:xfrm>
            <a:off x="681537" y="2130209"/>
            <a:ext cx="7772400" cy="11604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6000" dirty="0"/>
              <a:t>Een korte </a:t>
            </a:r>
            <a:r>
              <a:rPr lang="nl-NL" sz="6000" dirty="0" err="1"/>
              <a:t>samenvating</a:t>
            </a:r>
            <a:endParaRPr sz="6000" dirty="0"/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4294967295"/>
          </p:nvPr>
        </p:nvSpPr>
        <p:spPr>
          <a:xfrm>
            <a:off x="2469062" y="4021433"/>
            <a:ext cx="4197350" cy="785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nl-NL" sz="1400" dirty="0">
                <a:solidFill>
                  <a:srgbClr val="434343"/>
                </a:solidFill>
              </a:rPr>
              <a:t>Een snelle samenvatting</a:t>
            </a:r>
            <a:endParaRPr sz="1400" dirty="0">
              <a:solidFill>
                <a:srgbClr val="434343"/>
              </a:solidFill>
            </a:endParaRPr>
          </a:p>
        </p:txBody>
      </p:sp>
      <p:grpSp>
        <p:nvGrpSpPr>
          <p:cNvPr id="29" name="Google Shape;76;p14">
            <a:extLst>
              <a:ext uri="{FF2B5EF4-FFF2-40B4-BE49-F238E27FC236}">
                <a16:creationId xmlns:a16="http://schemas.microsoft.com/office/drawing/2014/main" id="{17F12563-EF76-4C4D-AB7C-87854024302C}"/>
              </a:ext>
            </a:extLst>
          </p:cNvPr>
          <p:cNvGrpSpPr/>
          <p:nvPr/>
        </p:nvGrpSpPr>
        <p:grpSpPr>
          <a:xfrm>
            <a:off x="4426514" y="119538"/>
            <a:ext cx="290722" cy="255180"/>
            <a:chOff x="1926350" y="995225"/>
            <a:chExt cx="428650" cy="356600"/>
          </a:xfrm>
          <a:solidFill>
            <a:srgbClr val="CC0000"/>
          </a:solidFill>
        </p:grpSpPr>
        <p:sp>
          <p:nvSpPr>
            <p:cNvPr id="30" name="Google Shape;77;p14">
              <a:extLst>
                <a:ext uri="{FF2B5EF4-FFF2-40B4-BE49-F238E27FC236}">
                  <a16:creationId xmlns:a16="http://schemas.microsoft.com/office/drawing/2014/main" id="{D422CE9C-42EE-42A8-BACF-00D1DC78C63A}"/>
                </a:ext>
              </a:extLst>
            </p:cNvPr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78;p14">
              <a:extLst>
                <a:ext uri="{FF2B5EF4-FFF2-40B4-BE49-F238E27FC236}">
                  <a16:creationId xmlns:a16="http://schemas.microsoft.com/office/drawing/2014/main" id="{732397AF-C0B4-4B79-9A8B-60618A0D61EA}"/>
                </a:ext>
              </a:extLst>
            </p:cNvPr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79;p14">
              <a:extLst>
                <a:ext uri="{FF2B5EF4-FFF2-40B4-BE49-F238E27FC236}">
                  <a16:creationId xmlns:a16="http://schemas.microsoft.com/office/drawing/2014/main" id="{B741ABE7-DBCB-4BA1-8125-1EAC4DCB0252}"/>
                </a:ext>
              </a:extLst>
            </p:cNvPr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80;p14">
              <a:extLst>
                <a:ext uri="{FF2B5EF4-FFF2-40B4-BE49-F238E27FC236}">
                  <a16:creationId xmlns:a16="http://schemas.microsoft.com/office/drawing/2014/main" id="{2F83E97E-11B7-49A8-BE0B-0D8A38AC78AB}"/>
                </a:ext>
              </a:extLst>
            </p:cNvPr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427915AF-4B61-40DE-A671-4D285F99EC84}"/>
              </a:ext>
            </a:extLst>
          </p:cNvPr>
          <p:cNvSpPr txBox="1"/>
          <p:nvPr/>
        </p:nvSpPr>
        <p:spPr>
          <a:xfrm>
            <a:off x="1893649" y="1668544"/>
            <a:ext cx="5348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Bookman Old Style" panose="02050604050505020204" pitchFamily="18" charset="0"/>
              </a:rPr>
              <a:t>Onderwerp</a:t>
            </a:r>
            <a:r>
              <a:rPr lang="en-US" sz="2400" dirty="0">
                <a:latin typeface="Bookman Old Style" panose="02050604050505020204" pitchFamily="18" charset="0"/>
              </a:rPr>
              <a:t> 3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E559943-8441-42FE-995B-58EF352666AB}"/>
              </a:ext>
            </a:extLst>
          </p:cNvPr>
          <p:cNvSpPr/>
          <p:nvPr/>
        </p:nvSpPr>
        <p:spPr>
          <a:xfrm>
            <a:off x="0" y="5055720"/>
            <a:ext cx="9155345" cy="87680"/>
          </a:xfrm>
          <a:prstGeom prst="rect">
            <a:avLst/>
          </a:prstGeom>
          <a:solidFill>
            <a:srgbClr val="CC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73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1EA610-3181-41ED-90BA-90EDA21B9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korte</a:t>
            </a:r>
            <a:r>
              <a:rPr lang="en-US" dirty="0"/>
              <a:t> </a:t>
            </a:r>
            <a:r>
              <a:rPr lang="en-US" dirty="0" err="1"/>
              <a:t>samenvatting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EEF9A31-007F-4EDF-B2CC-0B8120A33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344" y="1295432"/>
            <a:ext cx="7081200" cy="3462300"/>
          </a:xfrm>
        </p:spPr>
        <p:txBody>
          <a:bodyPr/>
          <a:lstStyle/>
          <a:p>
            <a:r>
              <a:rPr lang="en-US" dirty="0" err="1"/>
              <a:t>Tijd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verhaal</a:t>
            </a:r>
            <a:r>
              <a:rPr lang="en-US" dirty="0"/>
              <a:t>..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445DB2F-6432-4828-BF8C-3AE24DF8C86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-125" y="4779110"/>
            <a:ext cx="9144000" cy="3300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7</a:t>
            </a:fld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51F022A-9A67-4736-AACC-A2E8E8220500}"/>
              </a:ext>
            </a:extLst>
          </p:cNvPr>
          <p:cNvSpPr txBox="1"/>
          <p:nvPr/>
        </p:nvSpPr>
        <p:spPr>
          <a:xfrm>
            <a:off x="514670" y="2649573"/>
            <a:ext cx="2634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ora"/>
                <a:sym typeface="Lora"/>
              </a:rPr>
              <a:t>Anti </a:t>
            </a:r>
            <a:r>
              <a:rPr lang="en-US" sz="2400" dirty="0" err="1">
                <a:latin typeface="Lora"/>
                <a:sym typeface="Lora"/>
              </a:rPr>
              <a:t>tractie</a:t>
            </a:r>
            <a:endParaRPr lang="en-US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6CA647D-1D7B-4B7E-B1A7-5C347E1E908B}"/>
              </a:ext>
            </a:extLst>
          </p:cNvPr>
          <p:cNvSpPr txBox="1"/>
          <p:nvPr/>
        </p:nvSpPr>
        <p:spPr>
          <a:xfrm>
            <a:off x="6237781" y="1213134"/>
            <a:ext cx="2492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Lora"/>
                <a:sym typeface="Lora"/>
              </a:rPr>
              <a:t>saai</a:t>
            </a:r>
            <a:r>
              <a:rPr lang="en-US" sz="2400" dirty="0">
                <a:latin typeface="Lora"/>
                <a:sym typeface="Lora"/>
              </a:rPr>
              <a:t> </a:t>
            </a:r>
            <a:r>
              <a:rPr lang="en-US" sz="2400" dirty="0" err="1">
                <a:latin typeface="Lora"/>
                <a:sym typeface="Lora"/>
              </a:rPr>
              <a:t>leven</a:t>
            </a:r>
            <a:r>
              <a:rPr lang="en-US" sz="2400" dirty="0">
                <a:latin typeface="Lora"/>
                <a:sym typeface="Lora"/>
              </a:rPr>
              <a:t> </a:t>
            </a:r>
            <a:endParaRPr lang="en-US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A8DB1B2-893F-4D98-9BEE-E0EA451E636B}"/>
              </a:ext>
            </a:extLst>
          </p:cNvPr>
          <p:cNvSpPr txBox="1"/>
          <p:nvPr/>
        </p:nvSpPr>
        <p:spPr>
          <a:xfrm>
            <a:off x="2906269" y="4207042"/>
            <a:ext cx="2492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ora"/>
                <a:sym typeface="Lora"/>
              </a:rPr>
              <a:t>Stalker fang</a:t>
            </a:r>
            <a:endParaRPr lang="en-US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0DA8E21-50C1-4B4E-ABC8-079C7B6FF03E}"/>
              </a:ext>
            </a:extLst>
          </p:cNvPr>
          <p:cNvSpPr txBox="1"/>
          <p:nvPr/>
        </p:nvSpPr>
        <p:spPr>
          <a:xfrm>
            <a:off x="4991542" y="3237869"/>
            <a:ext cx="2492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ora"/>
                <a:sym typeface="Lora"/>
              </a:rPr>
              <a:t>Wren</a:t>
            </a:r>
            <a:endParaRPr lang="en-US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B92AD11-8227-4EB3-B514-7F3DA8B2B95A}"/>
              </a:ext>
            </a:extLst>
          </p:cNvPr>
          <p:cNvSpPr txBox="1"/>
          <p:nvPr/>
        </p:nvSpPr>
        <p:spPr>
          <a:xfrm>
            <a:off x="213789" y="3731335"/>
            <a:ext cx="2492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Lora"/>
                <a:sym typeface="Lora"/>
              </a:rPr>
              <a:t>Steden</a:t>
            </a:r>
            <a:r>
              <a:rPr lang="en-US" sz="1800" dirty="0">
                <a:latin typeface="Lora"/>
                <a:sym typeface="Lora"/>
              </a:rPr>
              <a:t> </a:t>
            </a:r>
            <a:r>
              <a:rPr lang="en-US" sz="1800" dirty="0" err="1">
                <a:latin typeface="Lora"/>
                <a:sym typeface="Lora"/>
              </a:rPr>
              <a:t>eten</a:t>
            </a:r>
            <a:r>
              <a:rPr lang="en-US" sz="1800" dirty="0">
                <a:latin typeface="Lora"/>
                <a:sym typeface="Lora"/>
              </a:rPr>
              <a:t> </a:t>
            </a:r>
            <a:r>
              <a:rPr lang="en-US" sz="1800" dirty="0" err="1">
                <a:latin typeface="Lora"/>
                <a:sym typeface="Lora"/>
              </a:rPr>
              <a:t>steden</a:t>
            </a:r>
            <a:endParaRPr lang="en-US" sz="1100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158C01D-A4AA-40B9-AA64-881C2CC9BE26}"/>
              </a:ext>
            </a:extLst>
          </p:cNvPr>
          <p:cNvSpPr txBox="1"/>
          <p:nvPr/>
        </p:nvSpPr>
        <p:spPr>
          <a:xfrm>
            <a:off x="6437783" y="2794196"/>
            <a:ext cx="2492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Lora"/>
                <a:sym typeface="Lora"/>
              </a:rPr>
              <a:t>De </a:t>
            </a:r>
            <a:r>
              <a:rPr lang="en-US" sz="1800" dirty="0" err="1">
                <a:latin typeface="Lora"/>
                <a:sym typeface="Lora"/>
              </a:rPr>
              <a:t>groene</a:t>
            </a:r>
            <a:r>
              <a:rPr lang="en-US" sz="1800" dirty="0">
                <a:latin typeface="Lora"/>
                <a:sym typeface="Lora"/>
              </a:rPr>
              <a:t> storm</a:t>
            </a:r>
            <a:endParaRPr lang="en-US" sz="1100" dirty="0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E03ABA7-C4E0-4A7F-8ED3-C6BC2141B612}"/>
              </a:ext>
            </a:extLst>
          </p:cNvPr>
          <p:cNvSpPr txBox="1"/>
          <p:nvPr/>
        </p:nvSpPr>
        <p:spPr>
          <a:xfrm>
            <a:off x="6185058" y="4193018"/>
            <a:ext cx="2676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Lora"/>
                <a:sym typeface="Lora"/>
              </a:rPr>
              <a:t>Dr. Oenone Zero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F98842A7-A941-42FF-8AFF-59D95531EC0F}"/>
              </a:ext>
            </a:extLst>
          </p:cNvPr>
          <p:cNvSpPr txBox="1"/>
          <p:nvPr/>
        </p:nvSpPr>
        <p:spPr>
          <a:xfrm>
            <a:off x="3522923" y="2403116"/>
            <a:ext cx="2492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Lora"/>
                <a:sym typeface="Lora"/>
              </a:rPr>
              <a:t>Rijdende</a:t>
            </a:r>
            <a:r>
              <a:rPr lang="en-US" sz="1800" dirty="0">
                <a:latin typeface="Lora"/>
                <a:sym typeface="Lora"/>
              </a:rPr>
              <a:t> </a:t>
            </a:r>
            <a:r>
              <a:rPr lang="en-US" sz="1800" dirty="0" err="1">
                <a:latin typeface="Lora"/>
                <a:sym typeface="Lora"/>
              </a:rPr>
              <a:t>steden</a:t>
            </a:r>
            <a:endParaRPr lang="en-US" sz="1100" dirty="0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5F3B945E-259D-414C-9DC9-DA125D4B71B6}"/>
              </a:ext>
            </a:extLst>
          </p:cNvPr>
          <p:cNvSpPr txBox="1"/>
          <p:nvPr/>
        </p:nvSpPr>
        <p:spPr>
          <a:xfrm>
            <a:off x="5341488" y="364601"/>
            <a:ext cx="338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Lora"/>
                <a:sym typeface="Lora"/>
              </a:rPr>
              <a:t>Cloud 9</a:t>
            </a:r>
            <a:endParaRPr lang="en-US" sz="1100" dirty="0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858214DD-8071-44D8-99B4-53E153CEB0EB}"/>
              </a:ext>
            </a:extLst>
          </p:cNvPr>
          <p:cNvSpPr txBox="1"/>
          <p:nvPr/>
        </p:nvSpPr>
        <p:spPr>
          <a:xfrm>
            <a:off x="833308" y="622697"/>
            <a:ext cx="2492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779D5D-2620-4D82-ADBF-721D723AE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535" y="103917"/>
            <a:ext cx="372930" cy="356338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DB17AE88-9331-4F93-87F5-AF13F1A1CA10}"/>
              </a:ext>
            </a:extLst>
          </p:cNvPr>
          <p:cNvSpPr txBox="1"/>
          <p:nvPr/>
        </p:nvSpPr>
        <p:spPr>
          <a:xfrm>
            <a:off x="2556049" y="3120413"/>
            <a:ext cx="2676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Lora"/>
                <a:sym typeface="Lora"/>
              </a:rPr>
              <a:t>Nimrod pennyroyal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FE358FAE-DEEB-452E-84CD-04AED8F53588}"/>
              </a:ext>
            </a:extLst>
          </p:cNvPr>
          <p:cNvSpPr/>
          <p:nvPr/>
        </p:nvSpPr>
        <p:spPr>
          <a:xfrm>
            <a:off x="0" y="5055720"/>
            <a:ext cx="9155345" cy="87680"/>
          </a:xfrm>
          <a:prstGeom prst="rect">
            <a:avLst/>
          </a:prstGeom>
          <a:solidFill>
            <a:srgbClr val="CC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61D590EE-2861-4864-8DD1-C331D3B30CDC}"/>
              </a:ext>
            </a:extLst>
          </p:cNvPr>
          <p:cNvSpPr txBox="1"/>
          <p:nvPr/>
        </p:nvSpPr>
        <p:spPr>
          <a:xfrm>
            <a:off x="5398747" y="1975287"/>
            <a:ext cx="2492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Lora"/>
                <a:sym typeface="Lora"/>
              </a:rPr>
              <a:t>Blikken</a:t>
            </a:r>
            <a:r>
              <a:rPr lang="en-US" sz="1800" dirty="0">
                <a:latin typeface="Lora"/>
                <a:sym typeface="Lora"/>
              </a:rPr>
              <a:t> </a:t>
            </a:r>
            <a:r>
              <a:rPr lang="en-US" sz="1800" dirty="0" err="1">
                <a:latin typeface="Lora"/>
                <a:sym typeface="Lora"/>
              </a:rPr>
              <a:t>Boek</a:t>
            </a:r>
            <a:r>
              <a:rPr lang="en-US" sz="1800" dirty="0">
                <a:latin typeface="Lora"/>
                <a:sym typeface="Lora"/>
              </a:rPr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44445428"/>
      </p:ext>
    </p:extLst>
  </p:cSld>
  <p:clrMapOvr>
    <a:masterClrMapping/>
  </p:clrMapOvr>
  <p:transition spd="slow" advClick="0" advTm="2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8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8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8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8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2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12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2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12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2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12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9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2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12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0" nodeType="withEffect">
                                  <p:stCondLst>
                                    <p:cond delay="1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2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125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14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25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125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0" nodeType="withEffect" nodePh="1">
                                  <p:stCondLst>
                                    <p:cond delay="1670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3" dur="22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12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2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12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0" nodeType="withEffect">
                                  <p:stCondLst>
                                    <p:cond delay="2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2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12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0" nodeType="withEffect">
                                  <p:stCondLst>
                                    <p:cond delay="9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25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125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7" grpId="0"/>
      <p:bldP spid="18" grpId="0"/>
      <p:bldP spid="19" grpId="0"/>
      <p:bldP spid="20" grpId="0"/>
      <p:bldP spid="21" grpId="0"/>
      <p:bldP spid="23" grpId="0"/>
      <p:bldP spid="16" grpId="0"/>
      <p:bldP spid="22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  <p:sp>
        <p:nvSpPr>
          <p:cNvPr id="120" name="Google Shape;120;p19"/>
          <p:cNvSpPr txBox="1">
            <a:spLocks noGrp="1"/>
          </p:cNvSpPr>
          <p:nvPr>
            <p:ph type="ctrTitle" idx="4294967295"/>
          </p:nvPr>
        </p:nvSpPr>
        <p:spPr>
          <a:xfrm>
            <a:off x="681537" y="2130209"/>
            <a:ext cx="7772400" cy="11604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6000" dirty="0"/>
              <a:t>Over de titel</a:t>
            </a:r>
            <a:endParaRPr sz="6000" dirty="0"/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4294967295"/>
          </p:nvPr>
        </p:nvSpPr>
        <p:spPr>
          <a:xfrm>
            <a:off x="2469062" y="4021433"/>
            <a:ext cx="4197350" cy="785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nl-NL" sz="1400" dirty="0">
                <a:solidFill>
                  <a:srgbClr val="434343"/>
                </a:solidFill>
              </a:rPr>
              <a:t>Een beetje informatie over de titel</a:t>
            </a:r>
            <a:endParaRPr sz="1400" dirty="0">
              <a:solidFill>
                <a:srgbClr val="434343"/>
              </a:solidFill>
            </a:endParaRPr>
          </a:p>
        </p:txBody>
      </p:sp>
      <p:grpSp>
        <p:nvGrpSpPr>
          <p:cNvPr id="29" name="Google Shape;76;p14">
            <a:extLst>
              <a:ext uri="{FF2B5EF4-FFF2-40B4-BE49-F238E27FC236}">
                <a16:creationId xmlns:a16="http://schemas.microsoft.com/office/drawing/2014/main" id="{17F12563-EF76-4C4D-AB7C-87854024302C}"/>
              </a:ext>
            </a:extLst>
          </p:cNvPr>
          <p:cNvGrpSpPr/>
          <p:nvPr/>
        </p:nvGrpSpPr>
        <p:grpSpPr>
          <a:xfrm>
            <a:off x="4426514" y="119538"/>
            <a:ext cx="290722" cy="255180"/>
            <a:chOff x="1926350" y="995225"/>
            <a:chExt cx="428650" cy="356600"/>
          </a:xfrm>
          <a:solidFill>
            <a:srgbClr val="CC0000"/>
          </a:solidFill>
        </p:grpSpPr>
        <p:sp>
          <p:nvSpPr>
            <p:cNvPr id="30" name="Google Shape;77;p14">
              <a:extLst>
                <a:ext uri="{FF2B5EF4-FFF2-40B4-BE49-F238E27FC236}">
                  <a16:creationId xmlns:a16="http://schemas.microsoft.com/office/drawing/2014/main" id="{D422CE9C-42EE-42A8-BACF-00D1DC78C63A}"/>
                </a:ext>
              </a:extLst>
            </p:cNvPr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78;p14">
              <a:extLst>
                <a:ext uri="{FF2B5EF4-FFF2-40B4-BE49-F238E27FC236}">
                  <a16:creationId xmlns:a16="http://schemas.microsoft.com/office/drawing/2014/main" id="{732397AF-C0B4-4B79-9A8B-60618A0D61EA}"/>
                </a:ext>
              </a:extLst>
            </p:cNvPr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79;p14">
              <a:extLst>
                <a:ext uri="{FF2B5EF4-FFF2-40B4-BE49-F238E27FC236}">
                  <a16:creationId xmlns:a16="http://schemas.microsoft.com/office/drawing/2014/main" id="{B741ABE7-DBCB-4BA1-8125-1EAC4DCB0252}"/>
                </a:ext>
              </a:extLst>
            </p:cNvPr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80;p14">
              <a:extLst>
                <a:ext uri="{FF2B5EF4-FFF2-40B4-BE49-F238E27FC236}">
                  <a16:creationId xmlns:a16="http://schemas.microsoft.com/office/drawing/2014/main" id="{2F83E97E-11B7-49A8-BE0B-0D8A38AC78AB}"/>
                </a:ext>
              </a:extLst>
            </p:cNvPr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427915AF-4B61-40DE-A671-4D285F99EC84}"/>
              </a:ext>
            </a:extLst>
          </p:cNvPr>
          <p:cNvSpPr txBox="1"/>
          <p:nvPr/>
        </p:nvSpPr>
        <p:spPr>
          <a:xfrm>
            <a:off x="1893649" y="1668544"/>
            <a:ext cx="5348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Bookman Old Style" panose="02050604050505020204" pitchFamily="18" charset="0"/>
              </a:rPr>
              <a:t>Onderwerp</a:t>
            </a:r>
            <a:r>
              <a:rPr lang="en-US" sz="2400" dirty="0">
                <a:latin typeface="Bookman Old Style" panose="02050604050505020204" pitchFamily="18" charset="0"/>
              </a:rPr>
              <a:t> 4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B2028A8C-D97C-450E-A3E8-B3EF37D39AA7}"/>
              </a:ext>
            </a:extLst>
          </p:cNvPr>
          <p:cNvSpPr/>
          <p:nvPr/>
        </p:nvSpPr>
        <p:spPr>
          <a:xfrm>
            <a:off x="0" y="5055720"/>
            <a:ext cx="9155345" cy="87680"/>
          </a:xfrm>
          <a:prstGeom prst="rect">
            <a:avLst/>
          </a:prstGeom>
          <a:solidFill>
            <a:srgbClr val="CC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177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80C847-D695-42D6-9B32-E1F5357B3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 de </a:t>
            </a:r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BF337A5-741A-44C6-958B-7E9E60250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1424" y="1351100"/>
            <a:ext cx="7379045" cy="3462300"/>
          </a:xfrm>
        </p:spPr>
        <p:txBody>
          <a:bodyPr/>
          <a:lstStyle/>
          <a:p>
            <a:r>
              <a:rPr lang="nl-NL" dirty="0" err="1"/>
              <a:t>Infernal</a:t>
            </a:r>
            <a:r>
              <a:rPr lang="nl-NL" dirty="0"/>
              <a:t> </a:t>
            </a:r>
            <a:r>
              <a:rPr lang="nl-NL" dirty="0" err="1"/>
              <a:t>Devices</a:t>
            </a:r>
            <a:r>
              <a:rPr lang="nl-NL" dirty="0"/>
              <a:t> = helse machines</a:t>
            </a:r>
          </a:p>
          <a:p>
            <a:r>
              <a:rPr lang="nl-NL" dirty="0"/>
              <a:t>Stalker </a:t>
            </a:r>
            <a:r>
              <a:rPr lang="nl-NL" dirty="0" err="1"/>
              <a:t>Fang</a:t>
            </a:r>
            <a:endParaRPr lang="nl-NL" dirty="0"/>
          </a:p>
          <a:p>
            <a:r>
              <a:rPr lang="nl-NL" sz="2200" dirty="0"/>
              <a:t>Stalker </a:t>
            </a:r>
            <a:r>
              <a:rPr lang="nl-NL" sz="2200" dirty="0" err="1"/>
              <a:t>Fang</a:t>
            </a:r>
            <a:r>
              <a:rPr lang="nl-NL" sz="2200" dirty="0"/>
              <a:t> </a:t>
            </a:r>
            <a:r>
              <a:rPr lang="nl-NL" sz="2000" dirty="0"/>
              <a:t>(eerder Anna </a:t>
            </a:r>
            <a:r>
              <a:rPr lang="nl-NL" sz="2000" dirty="0" err="1"/>
              <a:t>Fang</a:t>
            </a:r>
            <a:r>
              <a:rPr lang="nl-NL" sz="2000" dirty="0"/>
              <a:t>) </a:t>
            </a:r>
            <a:r>
              <a:rPr lang="nl-NL" sz="2200" dirty="0"/>
              <a:t>heerst met ijzeren vuist over de Groene storm, een anti-</a:t>
            </a:r>
            <a:r>
              <a:rPr lang="nl-NL" sz="2200" dirty="0" err="1"/>
              <a:t>tractionisten</a:t>
            </a:r>
            <a:r>
              <a:rPr lang="nl-NL" sz="2200" dirty="0"/>
              <a:t> </a:t>
            </a:r>
            <a:r>
              <a:rPr lang="nl-NL" sz="2200" dirty="0" err="1"/>
              <a:t>organistatie</a:t>
            </a:r>
            <a:r>
              <a:rPr lang="nl-NL" sz="2200" dirty="0"/>
              <a:t>.</a:t>
            </a:r>
          </a:p>
          <a:p>
            <a:endParaRPr lang="nl-NL" sz="2000" dirty="0"/>
          </a:p>
          <a:p>
            <a:pPr marL="7620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648FEC9-6A13-4959-8F31-079DFE88F0D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-125" y="4779110"/>
            <a:ext cx="9144000" cy="3300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9</a:t>
            </a:fld>
            <a:endParaRPr lang="nl-NL" dirty="0"/>
          </a:p>
        </p:txBody>
      </p:sp>
      <p:grpSp>
        <p:nvGrpSpPr>
          <p:cNvPr id="5" name="Google Shape;497;p39">
            <a:extLst>
              <a:ext uri="{FF2B5EF4-FFF2-40B4-BE49-F238E27FC236}">
                <a16:creationId xmlns:a16="http://schemas.microsoft.com/office/drawing/2014/main" id="{8AFDE575-7DA7-4400-B450-67A35F98845C}"/>
              </a:ext>
            </a:extLst>
          </p:cNvPr>
          <p:cNvGrpSpPr/>
          <p:nvPr/>
        </p:nvGrpSpPr>
        <p:grpSpPr>
          <a:xfrm>
            <a:off x="4409695" y="120305"/>
            <a:ext cx="324359" cy="299845"/>
            <a:chOff x="5975075" y="2327500"/>
            <a:chExt cx="420100" cy="388350"/>
          </a:xfrm>
        </p:grpSpPr>
        <p:sp>
          <p:nvSpPr>
            <p:cNvPr id="6" name="Google Shape;498;p39">
              <a:extLst>
                <a:ext uri="{FF2B5EF4-FFF2-40B4-BE49-F238E27FC236}">
                  <a16:creationId xmlns:a16="http://schemas.microsoft.com/office/drawing/2014/main" id="{FB655208-A324-459D-8764-BEEC94C5C41C}"/>
                </a:ext>
              </a:extLst>
            </p:cNvPr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499;p39">
              <a:extLst>
                <a:ext uri="{FF2B5EF4-FFF2-40B4-BE49-F238E27FC236}">
                  <a16:creationId xmlns:a16="http://schemas.microsoft.com/office/drawing/2014/main" id="{127F365C-975A-49A8-B5AE-80C446E63FC6}"/>
                </a:ext>
              </a:extLst>
            </p:cNvPr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" name="Rechthoek 7">
            <a:extLst>
              <a:ext uri="{FF2B5EF4-FFF2-40B4-BE49-F238E27FC236}">
                <a16:creationId xmlns:a16="http://schemas.microsoft.com/office/drawing/2014/main" id="{9F179694-6AEE-48FC-BEC5-90881AD3B5C3}"/>
              </a:ext>
            </a:extLst>
          </p:cNvPr>
          <p:cNvSpPr/>
          <p:nvPr/>
        </p:nvSpPr>
        <p:spPr>
          <a:xfrm>
            <a:off x="0" y="5055720"/>
            <a:ext cx="9155345" cy="87680"/>
          </a:xfrm>
          <a:prstGeom prst="rect">
            <a:avLst/>
          </a:prstGeom>
          <a:solidFill>
            <a:srgbClr val="CC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4370623"/>
      </p:ext>
    </p:extLst>
  </p:cSld>
  <p:clrMapOvr>
    <a:masterClrMapping/>
  </p:clrMapOvr>
  <p:transition spd="slow" advClick="0" advTm="2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theme/theme1.xml><?xml version="1.0" encoding="utf-8"?>
<a:theme xmlns:a="http://schemas.openxmlformats.org/drawingml/2006/main" name="Yor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8F03395-89DA-4C66-AA47-CA7C3F1EFAE6}">
  <we:reference id="wa104380645" version="1.0.0.0" store="nl-NL" storeType="OMEX"/>
  <we:alternateReferences>
    <we:reference id="wa104380645" version="1.0.0.0" store="WA104380645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Yorick · SlidesCarnival</Template>
  <TotalTime>16217</TotalTime>
  <Words>938</Words>
  <Application>Microsoft Office PowerPoint</Application>
  <PresentationFormat>On-screen Show (16:9)</PresentationFormat>
  <Paragraphs>186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Lora</vt:lpstr>
      <vt:lpstr>Calibri</vt:lpstr>
      <vt:lpstr>Bookman Old Style</vt:lpstr>
      <vt:lpstr>Playfair Display</vt:lpstr>
      <vt:lpstr>Arial</vt:lpstr>
      <vt:lpstr>Yorick template</vt:lpstr>
      <vt:lpstr>Infernal Devices door Kiran Knoppert</vt:lpstr>
      <vt:lpstr>over het boek</vt:lpstr>
      <vt:lpstr>kort over het boek</vt:lpstr>
      <vt:lpstr>Over de schrijver</vt:lpstr>
      <vt:lpstr>Over de schrijver</vt:lpstr>
      <vt:lpstr>Een korte samenvating</vt:lpstr>
      <vt:lpstr>Een korte samenvatting</vt:lpstr>
      <vt:lpstr>Over de titel</vt:lpstr>
      <vt:lpstr>Over de titel</vt:lpstr>
      <vt:lpstr>Over de personages</vt:lpstr>
      <vt:lpstr>Over de personen</vt:lpstr>
      <vt:lpstr>Over de personen</vt:lpstr>
      <vt:lpstr>Over de personen</vt:lpstr>
      <vt:lpstr>Over de personen</vt:lpstr>
      <vt:lpstr>Over de personen</vt:lpstr>
      <vt:lpstr>Over de tijd</vt:lpstr>
      <vt:lpstr>Over de tijd </vt:lpstr>
      <vt:lpstr>Over de ruimte</vt:lpstr>
      <vt:lpstr>Over de ruimte</vt:lpstr>
      <vt:lpstr>Over het perspectief</vt:lpstr>
      <vt:lpstr>Over het perspectief</vt:lpstr>
      <vt:lpstr>Over de opbouw</vt:lpstr>
      <vt:lpstr>Over de opbouw </vt:lpstr>
      <vt:lpstr>Mijn mening</vt:lpstr>
      <vt:lpstr>Mijn mening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Mortal engines. By Kiran Knoppert</dc:title>
  <dc:creator>Kiran Knoppert</dc:creator>
  <cp:lastModifiedBy>Knoppert, K. (Kiran) (H3A)</cp:lastModifiedBy>
  <cp:revision>51</cp:revision>
  <dcterms:modified xsi:type="dcterms:W3CDTF">2020-05-26T10:40:16Z</dcterms:modified>
</cp:coreProperties>
</file>